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950075" cy="9236075"/>
  <p:embeddedFontLst>
    <p:embeddedFont>
      <p:font typeface="Roboto Slab"/>
      <p:regular r:id="rId24"/>
      <p:bold r:id="rId25"/>
    </p:embeddedFont>
    <p:embeddedFont>
      <p:font typeface="Raleway"/>
      <p:regular r:id="rId26"/>
      <p:bold r:id="rId27"/>
      <p:italic r:id="rId28"/>
      <p:boldItalic r:id="rId29"/>
    </p:embeddedFont>
    <p:embeddedFont>
      <p:font typeface="Raleway SemiBold"/>
      <p:regular r:id="rId30"/>
      <p:bold r:id="rId31"/>
      <p:italic r:id="rId32"/>
      <p:boldItalic r:id="rId33"/>
    </p:embeddedFont>
    <p:embeddedFont>
      <p:font typeface="Raleway Black"/>
      <p:bold r:id="rId34"/>
      <p:boldItalic r:id="rId35"/>
    </p:embeddedFont>
    <p:embeddedFont>
      <p:font typeface="Raleway Medium"/>
      <p:regular r:id="rId36"/>
      <p:bold r:id="rId37"/>
      <p:italic r:id="rId38"/>
      <p:boldItalic r:id="rId39"/>
    </p:embeddedFont>
    <p:embeddedFont>
      <p:font typeface="Roboto Slab ExtraBold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1" roundtripDataSignature="AMtx7mjtVXBQ0oRsSw72z+Au0+FGdhO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1573735-E9C7-4590-9A18-BC1858DA49A4}">
  <a:tblStyle styleId="{31573735-E9C7-4590-9A18-BC1858DA49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ExtraBold-bold.fntdata"/><Relationship Id="rId41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SemiBold-bold.fntdata"/><Relationship Id="rId30" Type="http://schemas.openxmlformats.org/officeDocument/2006/relationships/font" Target="fonts/RalewaySemiBold-regular.fntdata"/><Relationship Id="rId33" Type="http://schemas.openxmlformats.org/officeDocument/2006/relationships/font" Target="fonts/RalewaySemiBold-boldItalic.fntdata"/><Relationship Id="rId32" Type="http://schemas.openxmlformats.org/officeDocument/2006/relationships/font" Target="fonts/RalewaySemiBold-italic.fntdata"/><Relationship Id="rId35" Type="http://schemas.openxmlformats.org/officeDocument/2006/relationships/font" Target="fonts/RalewayBlack-boldItalic.fntdata"/><Relationship Id="rId34" Type="http://schemas.openxmlformats.org/officeDocument/2006/relationships/font" Target="fonts/RalewayBlack-bold.fntdata"/><Relationship Id="rId37" Type="http://schemas.openxmlformats.org/officeDocument/2006/relationships/font" Target="fonts/RalewayMedium-bold.fntdata"/><Relationship Id="rId36" Type="http://schemas.openxmlformats.org/officeDocument/2006/relationships/font" Target="fonts/RalewayMedium-regular.fntdata"/><Relationship Id="rId39" Type="http://schemas.openxmlformats.org/officeDocument/2006/relationships/font" Target="fonts/RalewayMedium-boldItalic.fntdata"/><Relationship Id="rId38" Type="http://schemas.openxmlformats.org/officeDocument/2006/relationships/font" Target="fonts/RalewayMedium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7.xml"/><Relationship Id="rId26" Type="http://schemas.openxmlformats.org/officeDocument/2006/relationships/font" Target="fonts/Raleway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29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6225" lIns="92475" spcFirstLastPara="1" rIns="92475" wrap="square" tIns="462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82427" y="3"/>
            <a:ext cx="2929274" cy="463408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1" type="ftr"/>
          </p:nvPr>
        </p:nvSpPr>
        <p:spPr>
          <a:xfrm>
            <a:off x="82427" y="8744096"/>
            <a:ext cx="2929274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2" type="sldNum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Notes view: </a:t>
            </a: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n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​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575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575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6225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b="0" i="0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6225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Char char="•"/>
              <a:defRPr b="0" i="1" sz="7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10" type="dt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>
        <p15:guide id="1" orient="horz" pos="2910">
          <p15:clr>
            <a:srgbClr val="F26B43"/>
          </p15:clr>
        </p15:guide>
        <p15:guide id="2" pos="2189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1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448" name="Google Shape;448;p1:notes"/>
          <p:cNvSpPr txBox="1"/>
          <p:nvPr>
            <p:ph idx="12" type="sldNum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299b1ec11a4_0_118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838" name="Google Shape;838;g299b1ec11a4_0_118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9878ca1578_0_793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875" name="Google Shape;875;g29878ca1578_0_793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99b1ec11a4_0_1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974" name="Google Shape;974;g299b1ec11a4_0_1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3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46" name="Google Shape;1046;p13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6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6" name="Google Shape;1076;p16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77" name="Google Shape;1077;p16:notes"/>
          <p:cNvSpPr txBox="1"/>
          <p:nvPr>
            <p:ph idx="12" type="sldNum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7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091" name="Google Shape;1091;p17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8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116" name="Google Shape;1116;p18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0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1158" name="Google Shape;1158;p20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465" name="Google Shape;465;p2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504" name="Google Shape;504;p3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9878ca1578_0_14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536" name="Google Shape;536;g29878ca1578_0_14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9878ca1578_0_102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578" name="Google Shape;578;g29878ca1578_0_102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29878ca1578_0_272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639" name="Google Shape;639;g29878ca1578_0_272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9878ca1578_0_434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712" name="Google Shape;712;g29878ca1578_0_434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9878ca1578_0_525:notes"/>
          <p:cNvSpPr txBox="1"/>
          <p:nvPr>
            <p:ph idx="1" type="body"/>
          </p:nvPr>
        </p:nvSpPr>
        <p:spPr>
          <a:xfrm>
            <a:off x="259519" y="4714653"/>
            <a:ext cx="6413400" cy="37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SzPts val="900"/>
              <a:buNone/>
            </a:pPr>
            <a:r>
              <a:t/>
            </a:r>
            <a:endParaRPr/>
          </a:p>
        </p:txBody>
      </p:sp>
      <p:sp>
        <p:nvSpPr>
          <p:cNvPr id="766" name="Google Shape;766;g29878ca1578_0_525:notes"/>
          <p:cNvSpPr/>
          <p:nvPr>
            <p:ph idx="2" type="sldImg"/>
          </p:nvPr>
        </p:nvSpPr>
        <p:spPr>
          <a:xfrm>
            <a:off x="155575" y="574675"/>
            <a:ext cx="6621600" cy="372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:notes"/>
          <p:cNvSpPr/>
          <p:nvPr>
            <p:ph idx="2" type="sldImg"/>
          </p:nvPr>
        </p:nvSpPr>
        <p:spPr>
          <a:xfrm>
            <a:off x="155575" y="574675"/>
            <a:ext cx="6621463" cy="3724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9:notes"/>
          <p:cNvSpPr txBox="1"/>
          <p:nvPr>
            <p:ph idx="1" type="body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/>
          </a:p>
        </p:txBody>
      </p:sp>
      <p:sp>
        <p:nvSpPr>
          <p:cNvPr id="820" name="Google Shape;820;p9:notes"/>
          <p:cNvSpPr txBox="1"/>
          <p:nvPr>
            <p:ph idx="12" type="sldNum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 view: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/>
          <p:nvPr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/>
          </a:blip>
          <a:srcRect b="27" l="1731" r="102" t="8741"/>
          <a:stretch/>
        </p:blipFill>
        <p:spPr>
          <a:xfrm flipH="1" rot="-5400000">
            <a:off x="6353175" y="1477963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sitting, using, table&#10;&#10;Description automatically generated" id="18" name="Google Shape;18;p22"/>
          <p:cNvPicPr preferRelativeResize="0"/>
          <p:nvPr/>
        </p:nvPicPr>
        <p:blipFill rotWithShape="1">
          <a:blip r:embed="rId3">
            <a:alphaModFix/>
          </a:blip>
          <a:srcRect b="15459" l="0" r="0" t="19558"/>
          <a:stretch/>
        </p:blipFill>
        <p:spPr>
          <a:xfrm>
            <a:off x="0" y="1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2"/>
          <p:cNvSpPr/>
          <p:nvPr/>
        </p:nvSpPr>
        <p:spPr>
          <a:xfrm>
            <a:off x="0" y="1"/>
            <a:ext cx="9144000" cy="3957638"/>
          </a:xfrm>
          <a:prstGeom prst="rect">
            <a:avLst/>
          </a:prstGeom>
          <a:solidFill>
            <a:srgbClr val="000000">
              <a:alpha val="3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838061" y="4655882"/>
            <a:ext cx="5151600" cy="245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0" sz="1200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/>
            </a:lvl3pPr>
            <a:lvl4pPr indent="-228600" lvl="3" marL="1828800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2" type="subTitle"/>
          </p:nvPr>
        </p:nvSpPr>
        <p:spPr>
          <a:xfrm>
            <a:off x="838061" y="4121781"/>
            <a:ext cx="5151600" cy="327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" name="Google Shape;23;p22"/>
          <p:cNvSpPr txBox="1"/>
          <p:nvPr>
            <p:ph type="ctrTitle"/>
          </p:nvPr>
        </p:nvSpPr>
        <p:spPr>
          <a:xfrm>
            <a:off x="838061" y="1414683"/>
            <a:ext cx="5151600" cy="23538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b="1"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4">
            <a:alphaModFix/>
          </a:blip>
          <a:srcRect b="-8272" l="0" r="0" t="-8272"/>
          <a:stretch/>
        </p:blipFill>
        <p:spPr>
          <a:xfrm>
            <a:off x="7024923" y="4177983"/>
            <a:ext cx="1400951" cy="6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alf" showMasterSp="0">
  <p:cSld name="D. Green half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4267188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p28"/>
          <p:cNvSpPr/>
          <p:nvPr>
            <p:ph idx="2" type="pic"/>
          </p:nvPr>
        </p:nvSpPr>
        <p:spPr>
          <a:xfrm>
            <a:off x="4569017" y="0"/>
            <a:ext cx="457498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8"/>
          <p:cNvSpPr txBox="1"/>
          <p:nvPr>
            <p:ph type="title"/>
          </p:nvPr>
        </p:nvSpPr>
        <p:spPr>
          <a:xfrm>
            <a:off x="472500" y="1339200"/>
            <a:ext cx="32913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" name="Google Shape;74;p28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bg>
      <p:bgPr>
        <a:solidFill>
          <a:srgbClr val="F2F2F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>
            <a:off x="472501" y="467101"/>
            <a:ext cx="8200013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sz="28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>
            <a:off x="472051" y="1564222"/>
            <a:ext cx="8200351" cy="3066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​"/>
              <a:defRPr sz="1500">
                <a:latin typeface="Raleway"/>
                <a:ea typeface="Raleway"/>
                <a:cs typeface="Raleway"/>
                <a:sym typeface="Raleway"/>
              </a:defRPr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latin typeface="Raleway"/>
                <a:ea typeface="Raleway"/>
                <a:cs typeface="Raleway"/>
                <a:sym typeface="Raleway"/>
              </a:defRPr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>
                <a:latin typeface="Raleway"/>
                <a:ea typeface="Raleway"/>
                <a:cs typeface="Raleway"/>
                <a:sym typeface="Raleway"/>
              </a:defRPr>
            </a:lvl3pPr>
            <a:lvl4pPr indent="-3619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​"/>
              <a:defRPr sz="2100">
                <a:latin typeface="Raleway"/>
                <a:ea typeface="Raleway"/>
                <a:cs typeface="Raleway"/>
                <a:sym typeface="Raleway"/>
              </a:defRPr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​"/>
              <a:defRPr sz="2100"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lice heading">
  <p:cSld name="Gray slice heading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/>
          <p:nvPr/>
        </p:nvSpPr>
        <p:spPr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type="title"/>
          </p:nvPr>
        </p:nvSpPr>
        <p:spPr>
          <a:xfrm>
            <a:off x="472500" y="1158205"/>
            <a:ext cx="2589300" cy="11218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sz="28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box" showMasterSp="0">
  <p:cSld name="Section header box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>
            <a:off x="963558" y="2001031"/>
            <a:ext cx="7215368" cy="240077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137150" lIns="274300" spcFirstLastPara="1" rIns="274300" wrap="square" tIns="2743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b="1"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4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line" showMasterSp="0">
  <p:cSld name="Section header line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35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/>
          <p:nvPr>
            <p:ph type="title"/>
          </p:nvPr>
        </p:nvSpPr>
        <p:spPr>
          <a:xfrm>
            <a:off x="472500" y="2870100"/>
            <a:ext cx="82026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b="1"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" name="Google Shape;91;p35"/>
          <p:cNvCxnSpPr/>
          <p:nvPr/>
        </p:nvCxnSpPr>
        <p:spPr>
          <a:xfrm>
            <a:off x="464174" y="2760012"/>
            <a:ext cx="8682228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one third" showMasterSp="0">
  <p:cSld name="White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6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304874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96;p36"/>
          <p:cNvSpPr/>
          <p:nvPr/>
        </p:nvSpPr>
        <p:spPr>
          <a:xfrm>
            <a:off x="1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36"/>
          <p:cNvSpPr txBox="1"/>
          <p:nvPr>
            <p:ph type="title"/>
          </p:nvPr>
        </p:nvSpPr>
        <p:spPr>
          <a:xfrm>
            <a:off x="472501" y="2010828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sz="28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ighlight" showMasterSp="0">
  <p:cSld name="Green highlight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7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5374206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7"/>
          <p:cNvSpPr/>
          <p:nvPr/>
        </p:nvSpPr>
        <p:spPr>
          <a:xfrm>
            <a:off x="1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37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37"/>
          <p:cNvSpPr txBox="1"/>
          <p:nvPr>
            <p:ph type="title"/>
          </p:nvPr>
        </p:nvSpPr>
        <p:spPr>
          <a:xfrm>
            <a:off x="472500" y="467101"/>
            <a:ext cx="4692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i="0" sz="2800" u="none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half" showMasterSp="0">
  <p:cSld name="Green half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8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4267188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38"/>
          <p:cNvSpPr/>
          <p:nvPr>
            <p:ph idx="2" type="pic"/>
          </p:nvPr>
        </p:nvSpPr>
        <p:spPr>
          <a:xfrm>
            <a:off x="4569017" y="0"/>
            <a:ext cx="457498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38"/>
          <p:cNvSpPr txBox="1"/>
          <p:nvPr>
            <p:ph type="title"/>
          </p:nvPr>
        </p:nvSpPr>
        <p:spPr>
          <a:xfrm>
            <a:off x="472500" y="1339200"/>
            <a:ext cx="32913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320025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Slab"/>
              <a:buNone/>
              <a:defRPr b="1" sz="3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38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wo third" showMasterSp="0">
  <p:cSld name="Green two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9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5557388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9"/>
          <p:cNvSpPr/>
          <p:nvPr/>
        </p:nvSpPr>
        <p:spPr>
          <a:xfrm>
            <a:off x="5864659" y="0"/>
            <a:ext cx="327934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39"/>
          <p:cNvSpPr/>
          <p:nvPr>
            <p:ph idx="2" type="pic"/>
          </p:nvPr>
        </p:nvSpPr>
        <p:spPr>
          <a:xfrm>
            <a:off x="5865020" y="0"/>
            <a:ext cx="327898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9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9"/>
          <p:cNvSpPr txBox="1"/>
          <p:nvPr>
            <p:ph type="title"/>
          </p:nvPr>
        </p:nvSpPr>
        <p:spPr>
          <a:xfrm>
            <a:off x="472500" y="1353488"/>
            <a:ext cx="4685664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Roboto Slab"/>
              <a:buNone/>
              <a:defRPr b="1" sz="3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arrow" showMasterSp="0">
  <p:cSld name="Left arrow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0"/>
          <p:cNvSpPr/>
          <p:nvPr/>
        </p:nvSpPr>
        <p:spPr>
          <a:xfrm>
            <a:off x="1143" y="983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40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4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40"/>
          <p:cNvSpPr txBox="1"/>
          <p:nvPr>
            <p:ph type="title"/>
          </p:nvPr>
        </p:nvSpPr>
        <p:spPr>
          <a:xfrm>
            <a:off x="472501" y="2073154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sz="28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" name="Google Shape;12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9331" y="2692800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2F2F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type="title"/>
          </p:nvPr>
        </p:nvSpPr>
        <p:spPr>
          <a:xfrm>
            <a:off x="472500" y="467100"/>
            <a:ext cx="81999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i="0" sz="2800" u="none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left arrow" showMasterSp="0">
  <p:cSld name="Green left arrow">
    <p:bg>
      <p:bgPr>
        <a:solidFill>
          <a:srgbClr val="F2F2F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0" y="0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41"/>
          <p:cNvSpPr txBox="1"/>
          <p:nvPr>
            <p:ph type="title"/>
          </p:nvPr>
        </p:nvSpPr>
        <p:spPr>
          <a:xfrm>
            <a:off x="472501" y="2073154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 b="1" sz="2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9" name="Google Shape;129;p41"/>
          <p:cNvPicPr preferRelativeResize="0"/>
          <p:nvPr/>
        </p:nvPicPr>
        <p:blipFill rotWithShape="1">
          <a:blip r:embed="rId2">
            <a:alphaModFix/>
          </a:blip>
          <a:srcRect b="7714" l="0" r="0" t="6215"/>
          <a:stretch/>
        </p:blipFill>
        <p:spPr>
          <a:xfrm rot="120000">
            <a:off x="1630981" y="2552122"/>
            <a:ext cx="2021000" cy="2596309"/>
          </a:xfrm>
          <a:custGeom>
            <a:rect b="b" l="l" r="r" t="t"/>
            <a:pathLst>
              <a:path extrusionOk="0" h="3461745" w="2694666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one third" showMasterSp="0">
  <p:cSld name="Arrow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2" name="Google Shape;132;p42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2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fmla="val 12939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42"/>
          <p:cNvSpPr txBox="1"/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3400"/>
              <a:buFont typeface="Roboto Slab"/>
              <a:buNone/>
              <a:defRPr b="1" sz="34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36145" y="2545795"/>
            <a:ext cx="973931" cy="2678906"/>
          </a:xfrm>
          <a:custGeom>
            <a:rect b="b" l="l" r="r" t="t"/>
            <a:pathLst>
              <a:path extrusionOk="0" h="3571875" w="12985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one third" showMasterSp="0">
  <p:cSld name="Green arrow one third">
    <p:bg>
      <p:bgPr>
        <a:solidFill>
          <a:srgbClr val="F2F2F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43"/>
          <p:cNvSpPr txBox="1"/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"/>
              <a:buNone/>
              <a:defRPr b="1" sz="3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3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1" name="Google Shape;141;p43"/>
          <p:cNvPicPr preferRelativeResize="0"/>
          <p:nvPr/>
        </p:nvPicPr>
        <p:blipFill rotWithShape="1">
          <a:blip r:embed="rId2">
            <a:alphaModFix/>
          </a:blip>
          <a:srcRect b="6866" l="0" r="0" t="7561"/>
          <a:stretch/>
        </p:blipFill>
        <p:spPr>
          <a:xfrm>
            <a:off x="2683545" y="2562226"/>
            <a:ext cx="2021000" cy="2581275"/>
          </a:xfrm>
          <a:custGeom>
            <a:rect b="b" l="l" r="r" t="t"/>
            <a:pathLst>
              <a:path extrusionOk="0" h="3441700" w="2694666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half" showMasterSp="0">
  <p:cSld name="Arrow half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4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44"/>
          <p:cNvSpPr/>
          <p:nvPr/>
        </p:nvSpPr>
        <p:spPr>
          <a:xfrm>
            <a:off x="1" y="0"/>
            <a:ext cx="4772660" cy="5143500"/>
          </a:xfrm>
          <a:prstGeom prst="homePlate">
            <a:avLst>
              <a:gd fmla="val 12939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44"/>
          <p:cNvSpPr txBox="1"/>
          <p:nvPr>
            <p:ph type="title"/>
          </p:nvPr>
        </p:nvSpPr>
        <p:spPr>
          <a:xfrm>
            <a:off x="472501" y="467101"/>
            <a:ext cx="350523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i="0" sz="2800" u="none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7" name="Google Shape;14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354" y="2692204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half" showMasterSp="0">
  <p:cSld name="Green arrow half">
    <p:bg>
      <p:bgPr>
        <a:solidFill>
          <a:srgbClr val="F2F2F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/>
          <p:nvPr/>
        </p:nvSpPr>
        <p:spPr>
          <a:xfrm>
            <a:off x="1" y="0"/>
            <a:ext cx="4772660" cy="51435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45"/>
          <p:cNvSpPr txBox="1"/>
          <p:nvPr>
            <p:ph type="title"/>
          </p:nvPr>
        </p:nvSpPr>
        <p:spPr>
          <a:xfrm>
            <a:off x="472501" y="467101"/>
            <a:ext cx="3505235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 b="1" i="0" sz="280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5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3" name="Google Shape;153;p45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3345130" y="2555854"/>
            <a:ext cx="2021000" cy="2592413"/>
          </a:xfrm>
          <a:custGeom>
            <a:rect b="b" l="l" r="r" t="t"/>
            <a:pathLst>
              <a:path extrusionOk="0" h="3456551" w="2694666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arrow two third" showMasterSp="0">
  <p:cSld name="Green arrow two third">
    <p:bg>
      <p:bgPr>
        <a:solidFill>
          <a:srgbClr val="F2F2F2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6"/>
          <p:cNvSpPr/>
          <p:nvPr/>
        </p:nvSpPr>
        <p:spPr>
          <a:xfrm>
            <a:off x="1" y="0"/>
            <a:ext cx="6334679" cy="51435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46"/>
          <p:cNvSpPr txBox="1"/>
          <p:nvPr>
            <p:ph type="title"/>
          </p:nvPr>
        </p:nvSpPr>
        <p:spPr>
          <a:xfrm>
            <a:off x="472500" y="467101"/>
            <a:ext cx="4692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 b="1" i="0" sz="2800" u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9" name="Google Shape;159;p46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4925722" y="2555854"/>
            <a:ext cx="2021000" cy="2592413"/>
          </a:xfrm>
          <a:custGeom>
            <a:rect b="b" l="l" r="r" t="t"/>
            <a:pathLst>
              <a:path extrusionOk="0" h="3456551" w="2694666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icon">
  <p:cSld name="Big statement icon">
    <p:bg>
      <p:bgPr>
        <a:solidFill>
          <a:srgbClr val="F2F2F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7"/>
          <p:cNvSpPr/>
          <p:nvPr/>
        </p:nvSpPr>
        <p:spPr>
          <a:xfrm>
            <a:off x="472500" y="469106"/>
            <a:ext cx="699516" cy="699516"/>
          </a:xfrm>
          <a:prstGeom prst="rect">
            <a:avLst/>
          </a:prstGeom>
          <a:noFill/>
          <a:ln cap="flat" cmpd="sng" w="1077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47"/>
          <p:cNvSpPr txBox="1"/>
          <p:nvPr>
            <p:ph type="title"/>
          </p:nvPr>
        </p:nvSpPr>
        <p:spPr>
          <a:xfrm>
            <a:off x="472500" y="2869751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4000"/>
              <a:buFont typeface="Roboto Slab"/>
              <a:buNone/>
              <a:defRPr b="1" sz="4000">
                <a:solidFill>
                  <a:srgbClr val="0097A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cial gray" showMasterSp="0">
  <p:cSld name="Special gray">
    <p:bg>
      <p:bgPr>
        <a:solidFill>
          <a:srgbClr val="7F7F7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48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8"/>
          <p:cNvSpPr txBox="1"/>
          <p:nvPr>
            <p:ph type="title"/>
          </p:nvPr>
        </p:nvSpPr>
        <p:spPr>
          <a:xfrm>
            <a:off x="472500" y="467101"/>
            <a:ext cx="81999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b="1" sz="2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2F2F2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9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green" showMasterSp="0">
  <p:cSld name="Blank green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0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50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one third" showMasterSp="0">
  <p:cSld name="Green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2753303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4"/>
          <p:cNvSpPr txBox="1"/>
          <p:nvPr>
            <p:ph type="title"/>
          </p:nvPr>
        </p:nvSpPr>
        <p:spPr>
          <a:xfrm>
            <a:off x="472501" y="2010828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Slab"/>
              <a:buNone/>
              <a:defRPr b="1" sz="2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laimer">
  <p:cSld name="Disclaimer">
    <p:bg>
      <p:bgPr>
        <a:solidFill>
          <a:srgbClr val="F2F2F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guide">
  <p:cSld name="Layout guid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52"/>
          <p:cNvGrpSpPr/>
          <p:nvPr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77" name="Google Shape;177;p52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78" name="Google Shape;178;p52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9" name="Google Shape;179;p52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52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52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5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3" name="Google Shape;183;p52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4" name="Google Shape;184;p52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" name="Google Shape;185;p5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6" name="Google Shape;186;p52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7" name="Google Shape;187;p52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8" name="Google Shape;188;p52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52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52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52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5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52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52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5" name="Google Shape;195;p52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52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52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52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99" name="Google Shape;199;p52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200" name="Google Shape;200;p52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1" name="Google Shape;201;p52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2" name="Google Shape;202;p52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3" name="Google Shape;203;p52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4" name="Google Shape;204;p52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5" name="Google Shape;205;p52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6" name="Google Shape;206;p52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7" name="Google Shape;207;p52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8" name="Google Shape;208;p52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09" name="Google Shape;209;p52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0" name="Google Shape;210;p52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211" name="Google Shape;211;p52"/>
            <p:cNvSpPr/>
            <p:nvPr/>
          </p:nvSpPr>
          <p:spPr>
            <a:xfrm>
              <a:off x="-600" y="0"/>
              <a:ext cx="12193200" cy="6858000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aleway"/>
                <a:buNone/>
              </a:pPr>
              <a:r>
                <a:t/>
              </a:r>
              <a:endParaRPr b="0" i="0" sz="1350" u="none" cap="none" strike="noStrike">
                <a:solidFill>
                  <a:srgbClr val="57575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2" name="Google Shape;212;p52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411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13" name="Google Shape;213;p52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411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214" name="Google Shape;214;p52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215" name="Google Shape;215;p52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6" name="Google Shape;216;p52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7" name="Google Shape;217;p52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8" name="Google Shape;218;p52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219" name="Google Shape;219;p52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220" name="Google Shape;220;p52"/>
            <p:cNvSpPr/>
            <p:nvPr/>
          </p:nvSpPr>
          <p:spPr>
            <a:xfrm>
              <a:off x="629400" y="2080801"/>
              <a:ext cx="10933200" cy="4078800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411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21" name="Google Shape;221;p52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Slide" showMasterSp="0">
  <p:cSld name="D. Title Slid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/>
          <p:nvPr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4" name="Google Shape;224;p53"/>
          <p:cNvPicPr preferRelativeResize="0"/>
          <p:nvPr/>
        </p:nvPicPr>
        <p:blipFill rotWithShape="1">
          <a:blip r:embed="rId2">
            <a:alphaModFix/>
          </a:blip>
          <a:srcRect b="27" l="1731" r="102" t="8741"/>
          <a:stretch/>
        </p:blipFill>
        <p:spPr>
          <a:xfrm flipH="1" rot="-5400000">
            <a:off x="6353175" y="1477963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sitting, using, table&#10;&#10;Description automatically generated" id="225" name="Google Shape;225;p53"/>
          <p:cNvPicPr preferRelativeResize="0"/>
          <p:nvPr/>
        </p:nvPicPr>
        <p:blipFill rotWithShape="1">
          <a:blip r:embed="rId3">
            <a:alphaModFix/>
          </a:blip>
          <a:srcRect b="15459" l="0" r="0" t="19558"/>
          <a:stretch/>
        </p:blipFill>
        <p:spPr>
          <a:xfrm>
            <a:off x="0" y="1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3"/>
          <p:cNvSpPr/>
          <p:nvPr/>
        </p:nvSpPr>
        <p:spPr>
          <a:xfrm>
            <a:off x="0" y="1"/>
            <a:ext cx="9144000" cy="3957638"/>
          </a:xfrm>
          <a:prstGeom prst="rect">
            <a:avLst/>
          </a:prstGeom>
          <a:solidFill>
            <a:srgbClr val="000000">
              <a:alpha val="3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53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53"/>
          <p:cNvSpPr txBox="1"/>
          <p:nvPr>
            <p:ph idx="1" type="body"/>
          </p:nvPr>
        </p:nvSpPr>
        <p:spPr>
          <a:xfrm>
            <a:off x="838061" y="4655882"/>
            <a:ext cx="5151600" cy="245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b="0" sz="1200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28600" lvl="1" marL="9144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/>
            </a:lvl2pPr>
            <a:lvl3pPr indent="-228600" lvl="2" marL="1371600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900"/>
              <a:buNone/>
              <a:defRPr/>
            </a:lvl3pPr>
            <a:lvl4pPr indent="-228600" lvl="3" marL="1828800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/>
        </p:txBody>
      </p:sp>
      <p:sp>
        <p:nvSpPr>
          <p:cNvPr id="229" name="Google Shape;229;p53"/>
          <p:cNvSpPr txBox="1"/>
          <p:nvPr>
            <p:ph idx="2" type="subTitle"/>
          </p:nvPr>
        </p:nvSpPr>
        <p:spPr>
          <a:xfrm>
            <a:off x="838061" y="4121781"/>
            <a:ext cx="5151600" cy="3271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30" name="Google Shape;230;p53"/>
          <p:cNvSpPr txBox="1"/>
          <p:nvPr>
            <p:ph type="ctrTitle"/>
          </p:nvPr>
        </p:nvSpPr>
        <p:spPr>
          <a:xfrm>
            <a:off x="838061" y="1414683"/>
            <a:ext cx="5151600" cy="23538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b="1"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1" name="Google Shape;231;p53"/>
          <p:cNvPicPr preferRelativeResize="0"/>
          <p:nvPr/>
        </p:nvPicPr>
        <p:blipFill rotWithShape="1">
          <a:blip r:embed="rId4">
            <a:alphaModFix/>
          </a:blip>
          <a:srcRect b="-8272" l="0" r="0" t="-8272"/>
          <a:stretch/>
        </p:blipFill>
        <p:spPr>
          <a:xfrm>
            <a:off x="7024923" y="4177983"/>
            <a:ext cx="1400951" cy="6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Only">
  <p:cSld name="D. Title 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54"/>
          <p:cNvSpPr txBox="1"/>
          <p:nvPr>
            <p:ph type="title"/>
          </p:nvPr>
        </p:nvSpPr>
        <p:spPr>
          <a:xfrm>
            <a:off x="472501" y="467102"/>
            <a:ext cx="82000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 sz="20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243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itle and Text">
  <p:cSld name="D. Title and 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 txBox="1"/>
          <p:nvPr>
            <p:ph type="title"/>
          </p:nvPr>
        </p:nvSpPr>
        <p:spPr>
          <a:xfrm>
            <a:off x="472501" y="467102"/>
            <a:ext cx="82000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472050" y="1564221"/>
            <a:ext cx="8200463" cy="30547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​"/>
              <a:defRPr>
                <a:latin typeface="Raleway"/>
                <a:ea typeface="Raleway"/>
                <a:cs typeface="Raleway"/>
                <a:sym typeface="Raleway"/>
              </a:defRPr>
            </a:lvl1pPr>
            <a:lvl2pPr indent="-2857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indent="-2857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–"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​"/>
              <a:defRPr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​"/>
              <a:defRPr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7pPr>
            <a:lvl8pPr indent="-342900" lvl="7" marL="365760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Char char="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800"/>
              <a:buChar char="​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ay slice heading">
  <p:cSld name="D. Gray slice heading"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56"/>
          <p:cNvSpPr/>
          <p:nvPr/>
        </p:nvSpPr>
        <p:spPr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1" name="Google Shape;241;p56"/>
          <p:cNvSpPr txBox="1"/>
          <p:nvPr>
            <p:ph idx="1" type="subTitle"/>
          </p:nvPr>
        </p:nvSpPr>
        <p:spPr>
          <a:xfrm>
            <a:off x="472500" y="1619242"/>
            <a:ext cx="2808000" cy="406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42" name="Google Shape;242;p56"/>
          <p:cNvSpPr txBox="1"/>
          <p:nvPr>
            <p:ph type="title"/>
          </p:nvPr>
        </p:nvSpPr>
        <p:spPr>
          <a:xfrm>
            <a:off x="472500" y="920286"/>
            <a:ext cx="2808000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 sz="20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extLst>
    <p:ext uri="{DCECCB84-F9BA-43D5-87BE-67443E8EF086}">
      <p15:sldGuideLst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box">
  <p:cSld name="D. Section header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57"/>
          <p:cNvSpPr txBox="1"/>
          <p:nvPr>
            <p:ph type="title"/>
          </p:nvPr>
        </p:nvSpPr>
        <p:spPr>
          <a:xfrm>
            <a:off x="963558" y="2001031"/>
            <a:ext cx="7215368" cy="2400770"/>
          </a:xfrm>
          <a:prstGeom prst="rect">
            <a:avLst/>
          </a:prstGeom>
          <a:noFill/>
          <a:ln>
            <a:noFill/>
          </a:ln>
        </p:spPr>
        <p:txBody>
          <a:bodyPr anchorCtr="0" anchor="b" bIns="137150" lIns="274300" spcFirstLastPara="1" rIns="274300" wrap="square" tIns="2743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4000"/>
              <a:buFont typeface="Roboto Slab"/>
              <a:buNone/>
              <a:defRPr b="1" sz="40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7"/>
          <p:cNvSpPr/>
          <p:nvPr/>
        </p:nvSpPr>
        <p:spPr>
          <a:xfrm>
            <a:off x="960521" y="1068062"/>
            <a:ext cx="713791" cy="713791"/>
          </a:xfrm>
          <a:prstGeom prst="rect">
            <a:avLst/>
          </a:prstGeom>
          <a:noFill/>
          <a:ln cap="flat" cmpd="sng" w="1077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ection header line">
  <p:cSld name="D. Section header line">
    <p:bg>
      <p:bgPr>
        <a:solidFill>
          <a:srgbClr val="FFFFFF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8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8"/>
          <p:cNvSpPr txBox="1"/>
          <p:nvPr>
            <p:ph type="title"/>
          </p:nvPr>
        </p:nvSpPr>
        <p:spPr>
          <a:xfrm>
            <a:off x="472500" y="2870100"/>
            <a:ext cx="82026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4000"/>
              <a:buFont typeface="Roboto Slab"/>
              <a:buNone/>
              <a:defRPr b="1" sz="40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50" name="Google Shape;250;p58"/>
          <p:cNvCxnSpPr/>
          <p:nvPr/>
        </p:nvCxnSpPr>
        <p:spPr>
          <a:xfrm>
            <a:off x="472501" y="2760012"/>
            <a:ext cx="8668940" cy="0"/>
          </a:xfrm>
          <a:prstGeom prst="straightConnector1">
            <a:avLst/>
          </a:prstGeom>
          <a:noFill/>
          <a:ln cap="flat" cmpd="sng" w="19050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highlight" showMasterSp="0">
  <p:cSld name="D. Green highlight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59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5374206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59"/>
          <p:cNvSpPr/>
          <p:nvPr/>
        </p:nvSpPr>
        <p:spPr>
          <a:xfrm>
            <a:off x="1" y="0"/>
            <a:ext cx="5378967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p59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5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p59"/>
          <p:cNvSpPr txBox="1"/>
          <p:nvPr>
            <p:ph type="title"/>
          </p:nvPr>
        </p:nvSpPr>
        <p:spPr>
          <a:xfrm>
            <a:off x="472501" y="467102"/>
            <a:ext cx="46634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one third" showMasterSp="0">
  <p:cSld name="D. Green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0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2753303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60"/>
          <p:cNvSpPr txBox="1"/>
          <p:nvPr>
            <p:ph type="title"/>
          </p:nvPr>
        </p:nvSpPr>
        <p:spPr>
          <a:xfrm>
            <a:off x="472501" y="2010828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60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1" name="Google Shape;261;p60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Four column green" showMasterSp="0">
  <p:cSld name="D. Four column green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5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6771936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5"/>
          <p:cNvSpPr/>
          <p:nvPr/>
        </p:nvSpPr>
        <p:spPr>
          <a:xfrm>
            <a:off x="0" y="0"/>
            <a:ext cx="6775704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" name="Google Shape;39;p25"/>
          <p:cNvSpPr txBox="1"/>
          <p:nvPr>
            <p:ph type="title"/>
          </p:nvPr>
        </p:nvSpPr>
        <p:spPr>
          <a:xfrm>
            <a:off x="472501" y="467102"/>
            <a:ext cx="60807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two third" showMasterSp="0">
  <p:cSld name="D. Green two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61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5557388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1"/>
          <p:cNvSpPr/>
          <p:nvPr/>
        </p:nvSpPr>
        <p:spPr>
          <a:xfrm>
            <a:off x="5864659" y="0"/>
            <a:ext cx="327934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6" name="Google Shape;266;p61"/>
          <p:cNvSpPr/>
          <p:nvPr>
            <p:ph idx="2" type="pic"/>
          </p:nvPr>
        </p:nvSpPr>
        <p:spPr>
          <a:xfrm>
            <a:off x="5865020" y="0"/>
            <a:ext cx="327898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6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1"/>
          <p:cNvSpPr txBox="1"/>
          <p:nvPr>
            <p:ph type="title"/>
          </p:nvPr>
        </p:nvSpPr>
        <p:spPr>
          <a:xfrm>
            <a:off x="473202" y="1339200"/>
            <a:ext cx="4685664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6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eft arrow" showMasterSp="0">
  <p:cSld name="D. Left arrow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2"/>
          <p:cNvSpPr/>
          <p:nvPr/>
        </p:nvSpPr>
        <p:spPr>
          <a:xfrm>
            <a:off x="1143" y="983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62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62"/>
          <p:cNvSpPr txBox="1"/>
          <p:nvPr>
            <p:ph type="title"/>
          </p:nvPr>
        </p:nvSpPr>
        <p:spPr>
          <a:xfrm>
            <a:off x="472501" y="2073154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800"/>
              <a:buFont typeface="Roboto Slab"/>
              <a:buNone/>
              <a:defRPr sz="18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5" name="Google Shape;27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49331" y="2692800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left arrow" showMasterSp="0">
  <p:cSld name="D. Green left arrow">
    <p:bg>
      <p:bgPr>
        <a:solidFill>
          <a:srgbClr val="FFFFF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3"/>
          <p:cNvSpPr/>
          <p:nvPr/>
        </p:nvSpPr>
        <p:spPr>
          <a:xfrm>
            <a:off x="1143" y="983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63"/>
          <p:cNvSpPr txBox="1"/>
          <p:nvPr>
            <p:ph type="title"/>
          </p:nvPr>
        </p:nvSpPr>
        <p:spPr>
          <a:xfrm>
            <a:off x="472501" y="2073154"/>
            <a:ext cx="1858979" cy="985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None/>
              <a:defRPr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63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81" name="Google Shape;281;p63"/>
          <p:cNvPicPr preferRelativeResize="0"/>
          <p:nvPr/>
        </p:nvPicPr>
        <p:blipFill rotWithShape="1">
          <a:blip r:embed="rId2">
            <a:alphaModFix/>
          </a:blip>
          <a:srcRect b="7714" l="0" r="0" t="6215"/>
          <a:stretch/>
        </p:blipFill>
        <p:spPr>
          <a:xfrm rot="120000">
            <a:off x="1630981" y="2552122"/>
            <a:ext cx="2021000" cy="2596309"/>
          </a:xfrm>
          <a:custGeom>
            <a:rect b="b" l="l" r="r" t="t"/>
            <a:pathLst>
              <a:path extrusionOk="0" h="3461745" w="2694666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one third" showMasterSp="0">
  <p:cSld name="D. Arrow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6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64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fmla="val 1293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64"/>
          <p:cNvSpPr txBox="1"/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3400"/>
              <a:buFont typeface="Roboto Slab"/>
              <a:buNone/>
              <a:defRPr b="1" sz="34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7" name="Google Shape;28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36145" y="2545795"/>
            <a:ext cx="973931" cy="2678906"/>
          </a:xfrm>
          <a:custGeom>
            <a:rect b="b" l="l" r="r" t="t"/>
            <a:pathLst>
              <a:path extrusionOk="0" h="3571875" w="12985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one third" showMasterSp="0">
  <p:cSld name="D. Green arrow one third">
    <p:bg>
      <p:bgPr>
        <a:solidFill>
          <a:srgbClr val="FFFFF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5"/>
          <p:cNvSpPr/>
          <p:nvPr/>
        </p:nvSpPr>
        <p:spPr>
          <a:xfrm>
            <a:off x="1" y="0"/>
            <a:ext cx="4070190" cy="51435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65"/>
          <p:cNvSpPr txBox="1"/>
          <p:nvPr>
            <p:ph type="title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Roboto Slab"/>
              <a:buNone/>
              <a:defRPr b="1" sz="3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65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6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3" name="Google Shape;293;p65"/>
          <p:cNvPicPr preferRelativeResize="0"/>
          <p:nvPr/>
        </p:nvPicPr>
        <p:blipFill rotWithShape="1">
          <a:blip r:embed="rId2">
            <a:alphaModFix/>
          </a:blip>
          <a:srcRect b="6866" l="0" r="0" t="7561"/>
          <a:stretch/>
        </p:blipFill>
        <p:spPr>
          <a:xfrm>
            <a:off x="2683545" y="2562226"/>
            <a:ext cx="2021000" cy="2581275"/>
          </a:xfrm>
          <a:custGeom>
            <a:rect b="b" l="l" r="r" t="t"/>
            <a:pathLst>
              <a:path extrusionOk="0" h="3441700" w="2694666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half" showMasterSp="0">
  <p:cSld name="D. Arrow half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6"/>
          <p:cNvSpPr/>
          <p:nvPr/>
        </p:nvSpPr>
        <p:spPr>
          <a:xfrm>
            <a:off x="1" y="0"/>
            <a:ext cx="4772660" cy="5143500"/>
          </a:xfrm>
          <a:prstGeom prst="homePlate">
            <a:avLst>
              <a:gd fmla="val 1293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66"/>
          <p:cNvSpPr txBox="1"/>
          <p:nvPr>
            <p:ph type="title"/>
          </p:nvPr>
        </p:nvSpPr>
        <p:spPr>
          <a:xfrm>
            <a:off x="472501" y="467102"/>
            <a:ext cx="3560867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6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354" y="2692204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half" showMasterSp="0">
  <p:cSld name="D. Green arrow half">
    <p:bg>
      <p:bgPr>
        <a:solidFill>
          <a:srgbClr val="FFFF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"/>
          <p:cNvSpPr/>
          <p:nvPr/>
        </p:nvSpPr>
        <p:spPr>
          <a:xfrm>
            <a:off x="1" y="0"/>
            <a:ext cx="4772660" cy="5143500"/>
          </a:xfrm>
          <a:prstGeom prst="homePlate">
            <a:avLst>
              <a:gd fmla="val 12939" name="adj"/>
            </a:avLst>
          </a:pr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67"/>
          <p:cNvSpPr txBox="1"/>
          <p:nvPr>
            <p:ph type="title"/>
          </p:nvPr>
        </p:nvSpPr>
        <p:spPr>
          <a:xfrm>
            <a:off x="472501" y="467102"/>
            <a:ext cx="3560867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None/>
              <a:defRPr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67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6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05" name="Google Shape;305;p67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3345130" y="2555854"/>
            <a:ext cx="2021000" cy="2592413"/>
          </a:xfrm>
          <a:custGeom>
            <a:rect b="b" l="l" r="r" t="t"/>
            <a:pathLst>
              <a:path extrusionOk="0" h="3456551" w="2694666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Arrow two third" showMasterSp="0">
  <p:cSld name="D. Arrow two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8"/>
          <p:cNvSpPr/>
          <p:nvPr/>
        </p:nvSpPr>
        <p:spPr>
          <a:xfrm>
            <a:off x="1" y="0"/>
            <a:ext cx="6334679" cy="51435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68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6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68"/>
          <p:cNvSpPr txBox="1"/>
          <p:nvPr>
            <p:ph type="title"/>
          </p:nvPr>
        </p:nvSpPr>
        <p:spPr>
          <a:xfrm>
            <a:off x="472500" y="467102"/>
            <a:ext cx="4690872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1" name="Google Shape;31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7755" y="2692204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Green arrow two third" showMasterSp="0">
  <p:cSld name="D. Green arrow two third"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9"/>
          <p:cNvSpPr/>
          <p:nvPr/>
        </p:nvSpPr>
        <p:spPr>
          <a:xfrm>
            <a:off x="1" y="0"/>
            <a:ext cx="6334679" cy="51435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68D96"/>
              </a:gs>
              <a:gs pos="100000">
                <a:srgbClr val="346970"/>
              </a:gs>
            </a:gsLst>
            <a:lin ang="81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69"/>
          <p:cNvSpPr txBox="1"/>
          <p:nvPr>
            <p:ph type="title"/>
          </p:nvPr>
        </p:nvSpPr>
        <p:spPr>
          <a:xfrm>
            <a:off x="472500" y="467102"/>
            <a:ext cx="4690872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None/>
              <a:defRPr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69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69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17" name="Google Shape;317;p69"/>
          <p:cNvPicPr preferRelativeResize="0"/>
          <p:nvPr/>
        </p:nvPicPr>
        <p:blipFill rotWithShape="1">
          <a:blip r:embed="rId2">
            <a:alphaModFix/>
          </a:blip>
          <a:srcRect b="6865" l="0" r="0" t="9052"/>
          <a:stretch/>
        </p:blipFill>
        <p:spPr>
          <a:xfrm rot="120000">
            <a:off x="4925722" y="2555854"/>
            <a:ext cx="2021000" cy="2592413"/>
          </a:xfrm>
          <a:custGeom>
            <a:rect b="b" l="l" r="r" t="t"/>
            <a:pathLst>
              <a:path extrusionOk="0" h="3456551" w="2694666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green" showMasterSp="0">
  <p:cSld name="D. Big statement green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0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7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70"/>
          <p:cNvSpPr txBox="1"/>
          <p:nvPr>
            <p:ph type="title"/>
          </p:nvPr>
        </p:nvSpPr>
        <p:spPr>
          <a:xfrm>
            <a:off x="472500" y="2869751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row two third" showMasterSp="0">
  <p:cSld name="Arrow two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>
            <a:off x="1" y="0"/>
            <a:ext cx="6334679" cy="5143500"/>
          </a:xfrm>
          <a:custGeom>
            <a:rect b="b" l="l" r="r" t="t"/>
            <a:pathLst>
              <a:path extrusionOk="0" h="6858000" w="8446239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44;p26"/>
          <p:cNvSpPr txBox="1"/>
          <p:nvPr>
            <p:ph type="title"/>
          </p:nvPr>
        </p:nvSpPr>
        <p:spPr>
          <a:xfrm>
            <a:off x="472500" y="467101"/>
            <a:ext cx="4692600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800"/>
              <a:buFont typeface="Roboto Slab"/>
              <a:buNone/>
              <a:defRPr b="1" i="0" sz="2800" u="none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7755" y="2692204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ig statement icon">
  <p:cSld name="D. Big statement icon">
    <p:bg>
      <p:bgPr>
        <a:solidFill>
          <a:srgbClr val="FFFFFF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1"/>
          <p:cNvSpPr/>
          <p:nvPr/>
        </p:nvSpPr>
        <p:spPr>
          <a:xfrm>
            <a:off x="472500" y="469106"/>
            <a:ext cx="699516" cy="699516"/>
          </a:xfrm>
          <a:prstGeom prst="rect">
            <a:avLst/>
          </a:prstGeom>
          <a:noFill/>
          <a:ln cap="flat" cmpd="sng" w="1077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5" name="Google Shape;325;p71"/>
          <p:cNvSpPr txBox="1"/>
          <p:nvPr>
            <p:ph type="title"/>
          </p:nvPr>
        </p:nvSpPr>
        <p:spPr>
          <a:xfrm>
            <a:off x="472500" y="2869751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4000"/>
              <a:buFont typeface="Roboto Slab"/>
              <a:buNone/>
              <a:defRPr sz="4000">
                <a:solidFill>
                  <a:srgbClr val="0097A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Quote" showMasterSp="0">
  <p:cSld name="D. Quote">
    <p:bg>
      <p:bgPr>
        <a:solidFill>
          <a:srgbClr val="23464B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72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9" name="Google Shape;329;p72"/>
          <p:cNvPicPr preferRelativeResize="0"/>
          <p:nvPr/>
        </p:nvPicPr>
        <p:blipFill rotWithShape="1">
          <a:blip r:embed="rId2">
            <a:alphaModFix/>
          </a:blip>
          <a:srcRect b="1255" l="0" r="3634" t="0"/>
          <a:stretch/>
        </p:blipFill>
        <p:spPr>
          <a:xfrm flipH="1" rot="-5400000">
            <a:off x="5098097" y="76083"/>
            <a:ext cx="576943" cy="7514866"/>
          </a:xfrm>
          <a:custGeom>
            <a:rect b="b" l="l" r="r" t="t"/>
            <a:pathLst>
              <a:path extrusionOk="0" h="10019821" w="769257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30" name="Google Shape;330;p72"/>
          <p:cNvSpPr/>
          <p:nvPr/>
        </p:nvSpPr>
        <p:spPr>
          <a:xfrm flipH="1">
            <a:off x="0" y="2"/>
            <a:ext cx="9144000" cy="4400501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68D9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Special gray" showMasterSp="0">
  <p:cSld name="D. Special gray">
    <p:bg>
      <p:bgPr>
        <a:solidFill>
          <a:srgbClr val="7F7F7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3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3" name="Google Shape;333;p73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73"/>
          <p:cNvSpPr txBox="1"/>
          <p:nvPr>
            <p:ph type="title"/>
          </p:nvPr>
        </p:nvSpPr>
        <p:spPr>
          <a:xfrm>
            <a:off x="472500" y="467102"/>
            <a:ext cx="81999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Table of contents" showMasterSp="0">
  <p:cSld name="D. Table of contents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4"/>
          <p:cNvSpPr/>
          <p:nvPr/>
        </p:nvSpPr>
        <p:spPr>
          <a:xfrm>
            <a:off x="0" y="0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74"/>
          <p:cNvSpPr/>
          <p:nvPr/>
        </p:nvSpPr>
        <p:spPr>
          <a:xfrm>
            <a:off x="0" y="0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74"/>
          <p:cNvSpPr txBox="1"/>
          <p:nvPr/>
        </p:nvSpPr>
        <p:spPr>
          <a:xfrm>
            <a:off x="472500" y="2025079"/>
            <a:ext cx="2114550" cy="1138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600"/>
              <a:buFont typeface="Raleway"/>
              <a:buNone/>
            </a:pPr>
            <a:r>
              <a:rPr b="1" i="0" lang="en-US" sz="3600" u="none" cap="none" strike="noStrike">
                <a:solidFill>
                  <a:srgbClr val="0097A7"/>
                </a:solidFill>
                <a:latin typeface="Raleway"/>
                <a:ea typeface="Raleway"/>
                <a:cs typeface="Raleway"/>
                <a:sym typeface="Raleway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4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7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41" name="Google Shape;34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478" y="2690062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 green" showMasterSp="0">
  <p:cSld name="D. Blank green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5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75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Blank">
  <p:cSld name="D. Blank">
    <p:bg>
      <p:bgPr>
        <a:solidFill>
          <a:srgbClr val="FFFFFF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6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Disclaimer">
  <p:cSld name="D. Disclaimer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7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End" showMasterSp="0">
  <p:cSld name="D. End">
    <p:bg>
      <p:bgPr>
        <a:solidFill>
          <a:schemeClr val="dk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8"/>
          <p:cNvSpPr/>
          <p:nvPr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1" name="Google Shape;351;p78"/>
          <p:cNvPicPr preferRelativeResize="0"/>
          <p:nvPr/>
        </p:nvPicPr>
        <p:blipFill rotWithShape="1">
          <a:blip r:embed="rId2">
            <a:alphaModFix/>
          </a:blip>
          <a:srcRect b="27" l="1731" r="102" t="8741"/>
          <a:stretch/>
        </p:blipFill>
        <p:spPr>
          <a:xfrm flipH="1" rot="-5400000">
            <a:off x="6353942" y="1479954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sitting, using, table&#10;&#10;Description automatically generated" id="352" name="Google Shape;352;p78"/>
          <p:cNvPicPr preferRelativeResize="0"/>
          <p:nvPr/>
        </p:nvPicPr>
        <p:blipFill rotWithShape="1">
          <a:blip r:embed="rId3">
            <a:alphaModFix/>
          </a:blip>
          <a:srcRect b="15459" l="0" r="0" t="19558"/>
          <a:stretch/>
        </p:blipFill>
        <p:spPr>
          <a:xfrm>
            <a:off x="0" y="1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78"/>
          <p:cNvSpPr/>
          <p:nvPr/>
        </p:nvSpPr>
        <p:spPr>
          <a:xfrm>
            <a:off x="0" y="1"/>
            <a:ext cx="9144000" cy="3957638"/>
          </a:xfrm>
          <a:prstGeom prst="rect">
            <a:avLst/>
          </a:prstGeom>
          <a:solidFill>
            <a:srgbClr val="000000">
              <a:alpha val="3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78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78"/>
          <p:cNvSpPr txBox="1"/>
          <p:nvPr/>
        </p:nvSpPr>
        <p:spPr>
          <a:xfrm>
            <a:off x="1775124" y="2127752"/>
            <a:ext cx="34900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78"/>
          <p:cNvPicPr preferRelativeResize="0"/>
          <p:nvPr/>
        </p:nvPicPr>
        <p:blipFill rotWithShape="1">
          <a:blip r:embed="rId4">
            <a:alphaModFix/>
          </a:blip>
          <a:srcRect b="-8272" l="0" r="0" t="-8272"/>
          <a:stretch/>
        </p:blipFill>
        <p:spPr>
          <a:xfrm>
            <a:off x="7024923" y="4177983"/>
            <a:ext cx="1400951" cy="6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Layout guide">
  <p:cSld name="D. Layout guide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79"/>
          <p:cNvGrpSpPr/>
          <p:nvPr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359" name="Google Shape;359;p79"/>
            <p:cNvSpPr/>
            <p:nvPr/>
          </p:nvSpPr>
          <p:spPr>
            <a:xfrm>
              <a:off x="0" y="-1"/>
              <a:ext cx="12193200" cy="6858000"/>
            </a:xfrm>
            <a:custGeom>
              <a:rect b="b" l="l" r="r" t="t"/>
              <a:pathLst>
                <a:path extrusionOk="0" h="6858000" w="121932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60" name="Google Shape;360;p79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361" name="Google Shape;361;p7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p79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p79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79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79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79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79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79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79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79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79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p7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p79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79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79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79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79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79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81" name="Google Shape;381;p79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382" name="Google Shape;382;p79"/>
              <p:cNvSpPr/>
              <p:nvPr/>
            </p:nvSpPr>
            <p:spPr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3" name="Google Shape;383;p79"/>
              <p:cNvSpPr/>
              <p:nvPr/>
            </p:nvSpPr>
            <p:spPr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4" name="Google Shape;384;p79"/>
              <p:cNvSpPr/>
              <p:nvPr/>
            </p:nvSpPr>
            <p:spPr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5" name="Google Shape;385;p79"/>
              <p:cNvSpPr/>
              <p:nvPr/>
            </p:nvSpPr>
            <p:spPr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6" name="Google Shape;386;p79"/>
              <p:cNvSpPr/>
              <p:nvPr/>
            </p:nvSpPr>
            <p:spPr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7" name="Google Shape;387;p79"/>
              <p:cNvSpPr/>
              <p:nvPr/>
            </p:nvSpPr>
            <p:spPr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8" name="Google Shape;388;p79"/>
              <p:cNvSpPr/>
              <p:nvPr/>
            </p:nvSpPr>
            <p:spPr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89" name="Google Shape;389;p79"/>
              <p:cNvSpPr/>
              <p:nvPr/>
            </p:nvSpPr>
            <p:spPr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0" name="Google Shape;390;p79"/>
              <p:cNvSpPr/>
              <p:nvPr/>
            </p:nvSpPr>
            <p:spPr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1" name="Google Shape;391;p79"/>
              <p:cNvSpPr/>
              <p:nvPr/>
            </p:nvSpPr>
            <p:spPr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2" name="Google Shape;392;p79"/>
              <p:cNvSpPr/>
              <p:nvPr/>
            </p:nvSpPr>
            <p:spPr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4117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393" name="Google Shape;393;p79"/>
            <p:cNvSpPr/>
            <p:nvPr/>
          </p:nvSpPr>
          <p:spPr>
            <a:xfrm>
              <a:off x="-600" y="0"/>
              <a:ext cx="12193200" cy="6858000"/>
            </a:xfrm>
            <a:custGeom>
              <a:rect b="b" l="l" r="r" t="t"/>
              <a:pathLst>
                <a:path extrusionOk="0" h="3396" w="602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Raleway"/>
                <a:buNone/>
              </a:pPr>
              <a:r>
                <a:t/>
              </a:r>
              <a:endParaRPr b="0" i="0" sz="1350" u="none" cap="none" strike="noStrike">
                <a:solidFill>
                  <a:srgbClr val="57575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4" name="Google Shape;394;p79"/>
            <p:cNvSpPr/>
            <p:nvPr/>
          </p:nvSpPr>
          <p:spPr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411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95" name="Google Shape;395;p79"/>
            <p:cNvSpPr/>
            <p:nvPr/>
          </p:nvSpPr>
          <p:spPr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411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396" name="Google Shape;396;p79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97" name="Google Shape;397;p79"/>
              <p:cNvSpPr/>
              <p:nvPr/>
            </p:nvSpPr>
            <p:spPr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8" name="Google Shape;398;p79"/>
              <p:cNvSpPr/>
              <p:nvPr/>
            </p:nvSpPr>
            <p:spPr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399" name="Google Shape;399;p79"/>
              <p:cNvSpPr/>
              <p:nvPr/>
            </p:nvSpPr>
            <p:spPr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0" name="Google Shape;400;p79"/>
              <p:cNvSpPr/>
              <p:nvPr/>
            </p:nvSpPr>
            <p:spPr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401" name="Google Shape;401;p79"/>
              <p:cNvSpPr/>
              <p:nvPr/>
            </p:nvSpPr>
            <p:spPr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9019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13"/>
                  <a:buFont typeface="Arial"/>
                  <a:buNone/>
                </a:pPr>
                <a:r>
                  <a:t/>
                </a:r>
                <a:endParaRPr b="0" i="0" sz="1013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402" name="Google Shape;402;p79"/>
            <p:cNvSpPr/>
            <p:nvPr/>
          </p:nvSpPr>
          <p:spPr>
            <a:xfrm>
              <a:off x="629400" y="2080801"/>
              <a:ext cx="10933200" cy="4078800"/>
            </a:xfrm>
            <a:custGeom>
              <a:rect b="b" l="l" r="r" t="t"/>
              <a:pathLst>
                <a:path extrusionOk="0" h="5537797" w="10931999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cap="flat" cmpd="sng" w="9525">
              <a:solidFill>
                <a:srgbClr val="E71C57">
                  <a:alpha val="34117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03" name="Google Shape;403;p79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 Overview" showMasterSp="0">
  <p:cSld name="Agenda Section Header Overview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80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80"/>
          <p:cNvSpPr/>
          <p:nvPr/>
        </p:nvSpPr>
        <p:spPr>
          <a:xfrm>
            <a:off x="1041110" y="3518391"/>
            <a:ext cx="697003" cy="74690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80"/>
          <p:cNvSpPr/>
          <p:nvPr/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5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8" name="Google Shape;408;p80"/>
          <p:cNvSpPr txBox="1"/>
          <p:nvPr/>
        </p:nvSpPr>
        <p:spPr>
          <a:xfrm>
            <a:off x="472500" y="680401"/>
            <a:ext cx="2586600" cy="261518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459000" spcFirstLastPara="1" rIns="0" wrap="square" tIns="351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t/>
            </a:r>
            <a:endParaRPr b="0" i="0" sz="40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9" name="Google Shape;409;p80"/>
          <p:cNvSpPr txBox="1"/>
          <p:nvPr/>
        </p:nvSpPr>
        <p:spPr>
          <a:xfrm>
            <a:off x="750669" y="836562"/>
            <a:ext cx="202972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">
    <p:bg>
      <p:bgPr>
        <a:solidFill>
          <a:srgbClr val="23464B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8" name="Google Shape;48;p27"/>
          <p:cNvPicPr preferRelativeResize="0"/>
          <p:nvPr/>
        </p:nvPicPr>
        <p:blipFill rotWithShape="1">
          <a:blip r:embed="rId2">
            <a:alphaModFix/>
          </a:blip>
          <a:srcRect b="1255" l="0" r="3634" t="0"/>
          <a:stretch/>
        </p:blipFill>
        <p:spPr>
          <a:xfrm flipH="1" rot="-5400000">
            <a:off x="5098097" y="76083"/>
            <a:ext cx="576943" cy="7514866"/>
          </a:xfrm>
          <a:custGeom>
            <a:rect b="b" l="l" r="r" t="t"/>
            <a:pathLst>
              <a:path extrusionOk="0" h="10019821" w="769257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9" name="Google Shape;49;p27"/>
          <p:cNvSpPr/>
          <p:nvPr/>
        </p:nvSpPr>
        <p:spPr>
          <a:xfrm flipH="1">
            <a:off x="0" y="2"/>
            <a:ext cx="9144000" cy="4400501"/>
          </a:xfrm>
          <a:custGeom>
            <a:rect b="b" l="l" r="r" t="t"/>
            <a:pathLst>
              <a:path extrusionOk="0" h="5867335" w="12192000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468D9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ection Header" showMasterSp="0">
  <p:cSld name="Agenda Section Header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1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p81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p81"/>
          <p:cNvSpPr/>
          <p:nvPr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Full Width Overview" showMasterSp="0">
  <p:cSld name="Agenda Full Width Overview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 txBox="1"/>
          <p:nvPr/>
        </p:nvSpPr>
        <p:spPr>
          <a:xfrm>
            <a:off x="8375904" y="4803300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82"/>
          <p:cNvSpPr txBox="1"/>
          <p:nvPr/>
        </p:nvSpPr>
        <p:spPr>
          <a:xfrm>
            <a:off x="472501" y="467100"/>
            <a:ext cx="5392499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Slab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82"/>
          <p:cNvCxnSpPr/>
          <p:nvPr/>
        </p:nvCxnSpPr>
        <p:spPr>
          <a:xfrm>
            <a:off x="464174" y="904500"/>
            <a:ext cx="868222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Two-Thirds" showMasterSp="0">
  <p:cSld name="Agenda Two-Thirds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83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2753303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83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1" name="Google Shape;421;p8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2" name="Google Shape;422;p83"/>
          <p:cNvSpPr txBox="1"/>
          <p:nvPr/>
        </p:nvSpPr>
        <p:spPr>
          <a:xfrm>
            <a:off x="472502" y="2405788"/>
            <a:ext cx="1160357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 Overview">
  <p:cSld name="Agenda D. Section Header Overview">
    <p:bg>
      <p:bgPr>
        <a:solidFill>
          <a:srgbClr val="FFFFFF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84"/>
          <p:cNvSpPr/>
          <p:nvPr/>
        </p:nvSpPr>
        <p:spPr>
          <a:xfrm>
            <a:off x="1041110" y="3518391"/>
            <a:ext cx="697003" cy="746906"/>
          </a:xfrm>
          <a:prstGeom prst="rect">
            <a:avLst/>
          </a:prstGeom>
          <a:noFill/>
          <a:ln cap="flat" cmpd="sng" w="952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84"/>
          <p:cNvSpPr/>
          <p:nvPr/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cap="flat" cmpd="sng" w="952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37150" lIns="137150" spcFirstLastPara="1" rIns="137150" wrap="square" tIns="135000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6" name="Google Shape;426;p84"/>
          <p:cNvSpPr txBox="1"/>
          <p:nvPr/>
        </p:nvSpPr>
        <p:spPr>
          <a:xfrm>
            <a:off x="472500" y="680399"/>
            <a:ext cx="2586600" cy="2615184"/>
          </a:xfrm>
          <a:prstGeom prst="rect">
            <a:avLst/>
          </a:prstGeom>
          <a:noFill/>
          <a:ln cap="flat" cmpd="sng" w="952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459000" spcFirstLastPara="1" rIns="0" wrap="square" tIns="351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r>
              <a:t/>
            </a:r>
            <a:endParaRPr b="0" i="0" sz="4050" u="none" cap="none" strike="noStrike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84"/>
          <p:cNvSpPr txBox="1"/>
          <p:nvPr/>
        </p:nvSpPr>
        <p:spPr>
          <a:xfrm>
            <a:off x="750669" y="836562"/>
            <a:ext cx="202972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97A7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Section Header">
  <p:cSld name="Agenda D. Section Header">
    <p:bg>
      <p:bgPr>
        <a:solidFill>
          <a:srgbClr val="FFFFFF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5"/>
          <p:cNvSpPr/>
          <p:nvPr/>
        </p:nvSpPr>
        <p:spPr>
          <a:xfrm>
            <a:off x="963557" y="1071098"/>
            <a:ext cx="710754" cy="710754"/>
          </a:xfrm>
          <a:prstGeom prst="rect">
            <a:avLst/>
          </a:prstGeom>
          <a:noFill/>
          <a:ln cap="flat" cmpd="sng" w="952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85"/>
          <p:cNvSpPr/>
          <p:nvPr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cap="flat" cmpd="sng" w="952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Full Width Overview">
  <p:cSld name="Agenda D. Full Width Overview">
    <p:bg>
      <p:bgPr>
        <a:solidFill>
          <a:srgbClr val="FFFFFF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6"/>
          <p:cNvSpPr txBox="1"/>
          <p:nvPr/>
        </p:nvSpPr>
        <p:spPr>
          <a:xfrm>
            <a:off x="472501" y="467100"/>
            <a:ext cx="5392499" cy="353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2550"/>
              <a:buFont typeface="Roboto Slab"/>
              <a:buNone/>
            </a:pPr>
            <a:r>
              <a:rPr b="1" i="0" lang="en-US" sz="2550" u="none" cap="none" strike="noStrike">
                <a:solidFill>
                  <a:srgbClr val="0097A7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p86"/>
          <p:cNvCxnSpPr/>
          <p:nvPr/>
        </p:nvCxnSpPr>
        <p:spPr>
          <a:xfrm>
            <a:off x="464174" y="904500"/>
            <a:ext cx="8682228" cy="0"/>
          </a:xfrm>
          <a:prstGeom prst="straightConnector1">
            <a:avLst/>
          </a:prstGeom>
          <a:noFill/>
          <a:ln cap="flat" cmpd="sng" w="9525">
            <a:solidFill>
              <a:srgbClr val="0097A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wo-Thirds" showMasterSp="0">
  <p:cSld name="Agenda D. Two-Thirds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87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>
            <a:off x="2753303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87"/>
          <p:cNvSpPr/>
          <p:nvPr/>
        </p:nvSpPr>
        <p:spPr>
          <a:xfrm>
            <a:off x="3060573" y="-982"/>
            <a:ext cx="6083428" cy="5144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87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8" name="Google Shape;438;p87"/>
          <p:cNvSpPr txBox="1"/>
          <p:nvPr/>
        </p:nvSpPr>
        <p:spPr>
          <a:xfrm>
            <a:off x="472502" y="2446610"/>
            <a:ext cx="870785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. Table of Contents" showMasterSp="0">
  <p:cSld name="Agenda D. Table of Contents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8"/>
          <p:cNvSpPr/>
          <p:nvPr/>
        </p:nvSpPr>
        <p:spPr>
          <a:xfrm>
            <a:off x="0" y="0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1" name="Google Shape;441;p88"/>
          <p:cNvSpPr/>
          <p:nvPr/>
        </p:nvSpPr>
        <p:spPr>
          <a:xfrm>
            <a:off x="0" y="0"/>
            <a:ext cx="3066234" cy="5143500"/>
          </a:xfrm>
          <a:custGeom>
            <a:rect b="b" l="l" r="r" t="t"/>
            <a:pathLst>
              <a:path extrusionOk="0" h="6858000" w="4088311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2" name="Google Shape;442;p88"/>
          <p:cNvSpPr txBox="1"/>
          <p:nvPr/>
        </p:nvSpPr>
        <p:spPr>
          <a:xfrm>
            <a:off x="472500" y="2025079"/>
            <a:ext cx="2114550" cy="11380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97A7"/>
              </a:buClr>
              <a:buSzPts val="3600"/>
              <a:buFont typeface="Roboto Slab"/>
              <a:buNone/>
            </a:pPr>
            <a:r>
              <a:rPr b="1" i="0" lang="en-US" sz="3600" u="none" cap="none" strike="noStrike">
                <a:solidFill>
                  <a:srgbClr val="0097A7"/>
                </a:solidFill>
                <a:latin typeface="Roboto Slab"/>
                <a:ea typeface="Roboto Slab"/>
                <a:cs typeface="Roboto Slab"/>
                <a:sym typeface="Roboto Slab"/>
              </a:rPr>
              <a:t>Table of contents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88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44" name="Google Shape;444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31478" y="2690062"/>
            <a:ext cx="1023938" cy="2537222"/>
          </a:xfrm>
          <a:custGeom>
            <a:rect b="b" l="l" r="r" t="t"/>
            <a:pathLst>
              <a:path extrusionOk="0" h="3382962" w="1365250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 showMasterSp="0">
  <p:cSld name="End"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/>
        </p:nvSpPr>
        <p:spPr>
          <a:xfrm>
            <a:off x="0" y="3959389"/>
            <a:ext cx="9144000" cy="1184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2" name="Google Shape;52;p29"/>
          <p:cNvPicPr preferRelativeResize="0"/>
          <p:nvPr/>
        </p:nvPicPr>
        <p:blipFill rotWithShape="1">
          <a:blip r:embed="rId2">
            <a:alphaModFix/>
          </a:blip>
          <a:srcRect b="27" l="1731" r="102" t="8741"/>
          <a:stretch/>
        </p:blipFill>
        <p:spPr>
          <a:xfrm flipH="1" rot="-5400000">
            <a:off x="6353942" y="1479954"/>
            <a:ext cx="4354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sitting, using, table&#10;&#10;Description automatically generated" id="53" name="Google Shape;53;p29"/>
          <p:cNvPicPr preferRelativeResize="0"/>
          <p:nvPr/>
        </p:nvPicPr>
        <p:blipFill rotWithShape="1">
          <a:blip r:embed="rId3">
            <a:alphaModFix/>
          </a:blip>
          <a:srcRect b="15459" l="0" r="0" t="19558"/>
          <a:stretch/>
        </p:blipFill>
        <p:spPr>
          <a:xfrm>
            <a:off x="0" y="1"/>
            <a:ext cx="9144000" cy="395763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/>
          <p:nvPr/>
        </p:nvSpPr>
        <p:spPr>
          <a:xfrm>
            <a:off x="0" y="1"/>
            <a:ext cx="9144000" cy="3957638"/>
          </a:xfrm>
          <a:prstGeom prst="rect">
            <a:avLst/>
          </a:prstGeom>
          <a:solidFill>
            <a:srgbClr val="000000">
              <a:alpha val="3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Raleway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29"/>
          <p:cNvSpPr/>
          <p:nvPr/>
        </p:nvSpPr>
        <p:spPr>
          <a:xfrm>
            <a:off x="473202" y="469650"/>
            <a:ext cx="6093900" cy="4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56;p29"/>
          <p:cNvSpPr txBox="1"/>
          <p:nvPr/>
        </p:nvSpPr>
        <p:spPr>
          <a:xfrm>
            <a:off x="1775124" y="2127752"/>
            <a:ext cx="34900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9"/>
          <p:cNvPicPr preferRelativeResize="0"/>
          <p:nvPr/>
        </p:nvPicPr>
        <p:blipFill rotWithShape="1">
          <a:blip r:embed="rId4">
            <a:alphaModFix/>
          </a:blip>
          <a:srcRect b="-8272" l="0" r="0" t="-8272"/>
          <a:stretch/>
        </p:blipFill>
        <p:spPr>
          <a:xfrm>
            <a:off x="7024923" y="4177983"/>
            <a:ext cx="1400951" cy="67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green" showMasterSp="0">
  <p:cSld name="Big statement green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" name="Google Shape;60;p30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type="title"/>
          </p:nvPr>
        </p:nvSpPr>
        <p:spPr>
          <a:xfrm>
            <a:off x="472500" y="2869751"/>
            <a:ext cx="8199900" cy="12049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Slab"/>
              <a:buNone/>
              <a:defRPr b="1" sz="4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. White one third" showMasterSp="0">
  <p:cSld name="D. White one third">
    <p:bg>
      <p:bgPr>
        <a:gradFill>
          <a:gsLst>
            <a:gs pos="0">
              <a:srgbClr val="468D96"/>
            </a:gs>
            <a:gs pos="100000">
              <a:srgbClr val="346970"/>
            </a:gs>
          </a:gsLst>
          <a:lin ang="8100019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1"/>
          <p:cNvPicPr preferRelativeResize="0"/>
          <p:nvPr/>
        </p:nvPicPr>
        <p:blipFill rotWithShape="1">
          <a:blip r:embed="rId2">
            <a:alphaModFix/>
          </a:blip>
          <a:srcRect b="27" l="29398" r="101" t="8741"/>
          <a:stretch/>
        </p:blipFill>
        <p:spPr>
          <a:xfrm flipH="1" rot="10800000">
            <a:off x="3048747" y="0"/>
            <a:ext cx="312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31"/>
          <p:cNvSpPr/>
          <p:nvPr/>
        </p:nvSpPr>
        <p:spPr>
          <a:xfrm>
            <a:off x="1" y="0"/>
            <a:ext cx="3059631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Google Shape;67;p31"/>
          <p:cNvSpPr txBox="1"/>
          <p:nvPr>
            <p:ph type="title"/>
          </p:nvPr>
        </p:nvSpPr>
        <p:spPr>
          <a:xfrm>
            <a:off x="472501" y="2010828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 sz="2000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theme" Target="../theme/theme2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/>
          <p:nvPr>
            <p:ph idx="10" type="dt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" name="Google Shape;12;p2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50"/>
              <a:buFont typeface="Raleway"/>
              <a:buNone/>
            </a:pPr>
            <a:fld id="{00000000-1234-1234-1234-123412341234}" type="slidenum">
              <a:rPr b="0" i="0" lang="en-US" sz="75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75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13;p21"/>
          <p:cNvSpPr txBox="1"/>
          <p:nvPr>
            <p:ph type="title"/>
          </p:nvPr>
        </p:nvSpPr>
        <p:spPr>
          <a:xfrm>
            <a:off x="472501" y="467102"/>
            <a:ext cx="82000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  <a:defRPr b="1" i="0" sz="2000" u="none" cap="none" strike="noStrike">
                <a:solidFill>
                  <a:srgbClr val="468D9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" type="body"/>
          </p:nvPr>
        </p:nvSpPr>
        <p:spPr>
          <a:xfrm>
            <a:off x="472501" y="1369219"/>
            <a:ext cx="8200013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marR="0" rtl="0" algn="l">
              <a:lnSpc>
                <a:spcPct val="110000"/>
              </a:lnSpc>
              <a:spcBef>
                <a:spcPts val="450"/>
              </a:spcBef>
              <a:spcAft>
                <a:spcPts val="0"/>
              </a:spcAft>
              <a:buClr>
                <a:srgbClr val="468D96"/>
              </a:buClr>
              <a:buSzPts val="900"/>
              <a:buFont typeface="Arial"/>
              <a:buChar char="​"/>
              <a:defRPr b="0" i="0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468D96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468D96"/>
              </a:buClr>
              <a:buSzPts val="900"/>
              <a:buFont typeface="Trebuchet MS"/>
              <a:buChar char="–"/>
              <a:defRPr b="0" i="0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Arial"/>
              <a:buChar char="​"/>
              <a:defRPr b="0" i="0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Arial"/>
              <a:buChar char="​"/>
              <a:defRPr b="1" i="0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468D96"/>
              </a:buClr>
              <a:buSzPts val="3300"/>
              <a:buFont typeface="Arial"/>
              <a:buChar char="​"/>
              <a:defRPr b="0" i="0" sz="33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485775" lvl="7" marL="365760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468D96"/>
              </a:buClr>
              <a:buSzPts val="4050"/>
              <a:buFont typeface="Arial"/>
              <a:buChar char="​"/>
              <a:defRPr b="0" i="0" sz="405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675"/>
              </a:spcAft>
              <a:buClr>
                <a:srgbClr val="468D96"/>
              </a:buClr>
              <a:buSzPts val="1800"/>
              <a:buFont typeface="Arial"/>
              <a:buChar char="​"/>
              <a:defRPr b="0" i="0" sz="18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mc:AlternateContent>
    <mc:Choice Requires="p14">
      <p:transition p14:dur="25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39">
          <p15:clr>
            <a:srgbClr val="F26B43"/>
          </p15:clr>
        </p15:guide>
        <p15:guide id="2" orient="horz" pos="491">
          <p15:clr>
            <a:srgbClr val="F26B43"/>
          </p15:clr>
        </p15:guide>
        <p15:guide id="3" orient="horz" pos="3003">
          <p15:clr>
            <a:srgbClr val="F26B43"/>
          </p15:clr>
        </p15:guide>
        <p15:guide id="4" pos="297">
          <p15:clr>
            <a:srgbClr val="F26B43"/>
          </p15:clr>
        </p15:guide>
        <p15:guide id="5" pos="54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hyperlink" Target="http://www.givewell.org/" TargetMode="External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hyperlink" Target="https://www.thelifeyoucansave.org/" TargetMode="External"/><Relationship Id="rId42" Type="http://schemas.openxmlformats.org/officeDocument/2006/relationships/hyperlink" Target="https://www.founderspledge.com/" TargetMode="External"/><Relationship Id="rId41" Type="http://schemas.openxmlformats.org/officeDocument/2006/relationships/hyperlink" Target="https://www.givewell.org/impact-estimates#Impact_metrics_for_grants_to_GiveWells_top_charities" TargetMode="External"/><Relationship Id="rId44" Type="http://schemas.openxmlformats.org/officeDocument/2006/relationships/hyperlink" Target="https://www.newincentives.org/donate" TargetMode="External"/><Relationship Id="rId43" Type="http://schemas.openxmlformats.org/officeDocument/2006/relationships/hyperlink" Target="https://animalcharityevaluators.org/" TargetMode="External"/><Relationship Id="rId46" Type="http://schemas.openxmlformats.org/officeDocument/2006/relationships/hyperlink" Target="https://www.catf.us/donate/" TargetMode="External"/><Relationship Id="rId45" Type="http://schemas.openxmlformats.org/officeDocument/2006/relationships/hyperlink" Target="https://www.againstmalaria.com/Donation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hyperlink" Target="https://www.givewell.org/charities/malaria-consortium" TargetMode="External"/><Relationship Id="rId9" Type="http://schemas.openxmlformats.org/officeDocument/2006/relationships/hyperlink" Target="https://longtermrisk.org/" TargetMode="External"/><Relationship Id="rId48" Type="http://schemas.openxmlformats.org/officeDocument/2006/relationships/hyperlink" Target="https://humancompatible.ai/donate/" TargetMode="External"/><Relationship Id="rId47" Type="http://schemas.openxmlformats.org/officeDocument/2006/relationships/hyperlink" Target="https://fcarchitects.org/contact/" TargetMode="External"/><Relationship Id="rId49" Type="http://schemas.openxmlformats.org/officeDocument/2006/relationships/hyperlink" Target="https://longtermrisk.org/donate/" TargetMode="External"/><Relationship Id="rId5" Type="http://schemas.openxmlformats.org/officeDocument/2006/relationships/hyperlink" Target="https://www.givewell.org/charities/new-incentives" TargetMode="External"/><Relationship Id="rId6" Type="http://schemas.openxmlformats.org/officeDocument/2006/relationships/hyperlink" Target="https://www.catf.us/" TargetMode="External"/><Relationship Id="rId7" Type="http://schemas.openxmlformats.org/officeDocument/2006/relationships/hyperlink" Target="https://www.catf.us/" TargetMode="External"/><Relationship Id="rId8" Type="http://schemas.openxmlformats.org/officeDocument/2006/relationships/hyperlink" Target="https://humancompatible.ai/" TargetMode="External"/><Relationship Id="rId31" Type="http://schemas.openxmlformats.org/officeDocument/2006/relationships/slide" Target="/ppt/slides/slide17.xml"/><Relationship Id="rId30" Type="http://schemas.openxmlformats.org/officeDocument/2006/relationships/hyperlink" Target="https://80000hours.org/problem-profiles/factory-farming/" TargetMode="External"/><Relationship Id="rId33" Type="http://schemas.openxmlformats.org/officeDocument/2006/relationships/hyperlink" Target="https://www.newincentives.org/" TargetMode="External"/><Relationship Id="rId32" Type="http://schemas.openxmlformats.org/officeDocument/2006/relationships/image" Target="../media/image19.png"/><Relationship Id="rId35" Type="http://schemas.openxmlformats.org/officeDocument/2006/relationships/hyperlink" Target="https://fcarchitects.org/" TargetMode="External"/><Relationship Id="rId34" Type="http://schemas.openxmlformats.org/officeDocument/2006/relationships/image" Target="../media/image21.png"/><Relationship Id="rId37" Type="http://schemas.openxmlformats.org/officeDocument/2006/relationships/image" Target="../media/image20.png"/><Relationship Id="rId36" Type="http://schemas.openxmlformats.org/officeDocument/2006/relationships/image" Target="../media/image17.png"/><Relationship Id="rId39" Type="http://schemas.openxmlformats.org/officeDocument/2006/relationships/hyperlink" Target="http://80000hours.org" TargetMode="External"/><Relationship Id="rId38" Type="http://schemas.openxmlformats.org/officeDocument/2006/relationships/hyperlink" Target="https://www.givingwhatwecan.org/donate/organizations" TargetMode="External"/><Relationship Id="rId20" Type="http://schemas.openxmlformats.org/officeDocument/2006/relationships/image" Target="../media/image14.jpg"/><Relationship Id="rId22" Type="http://schemas.openxmlformats.org/officeDocument/2006/relationships/hyperlink" Target="https://www.againstmalaria.com/" TargetMode="External"/><Relationship Id="rId21" Type="http://schemas.openxmlformats.org/officeDocument/2006/relationships/hyperlink" Target="https://www.againstmalaria.com/" TargetMode="External"/><Relationship Id="rId24" Type="http://schemas.openxmlformats.org/officeDocument/2006/relationships/image" Target="../media/image15.png"/><Relationship Id="rId23" Type="http://schemas.openxmlformats.org/officeDocument/2006/relationships/hyperlink" Target="https://www.againstmalaria.com/" TargetMode="External"/><Relationship Id="rId26" Type="http://schemas.openxmlformats.org/officeDocument/2006/relationships/hyperlink" Target="https://80000hours.org/problem-profiles/climate-change/" TargetMode="External"/><Relationship Id="rId25" Type="http://schemas.openxmlformats.org/officeDocument/2006/relationships/hyperlink" Target="https://80000hours.org/problem-profiles/health-in-poor-countries/" TargetMode="External"/><Relationship Id="rId28" Type="http://schemas.openxmlformats.org/officeDocument/2006/relationships/hyperlink" Target="https://80000hours.org/problem-profiles/climate-change/" TargetMode="External"/><Relationship Id="rId27" Type="http://schemas.openxmlformats.org/officeDocument/2006/relationships/hyperlink" Target="https://80000hours.org/problem-profiles/climate-change/" TargetMode="External"/><Relationship Id="rId29" Type="http://schemas.openxmlformats.org/officeDocument/2006/relationships/hyperlink" Target="https://80000hours.org/articles/extinction-risk/" TargetMode="External"/><Relationship Id="rId51" Type="http://schemas.openxmlformats.org/officeDocument/2006/relationships/hyperlink" Target="https://www.gfi.org/donate" TargetMode="External"/><Relationship Id="rId50" Type="http://schemas.openxmlformats.org/officeDocument/2006/relationships/hyperlink" Target="https://thehumaneleague.org/donate" TargetMode="External"/><Relationship Id="rId53" Type="http://schemas.openxmlformats.org/officeDocument/2006/relationships/image" Target="../media/image23.jpg"/><Relationship Id="rId52" Type="http://schemas.openxmlformats.org/officeDocument/2006/relationships/image" Target="../media/image31.png"/><Relationship Id="rId11" Type="http://schemas.openxmlformats.org/officeDocument/2006/relationships/hyperlink" Target="https://longtermrisk.org/" TargetMode="External"/><Relationship Id="rId55" Type="http://schemas.openxmlformats.org/officeDocument/2006/relationships/image" Target="../media/image32.jpg"/><Relationship Id="rId10" Type="http://schemas.openxmlformats.org/officeDocument/2006/relationships/hyperlink" Target="https://longtermrisk.org/" TargetMode="External"/><Relationship Id="rId54" Type="http://schemas.openxmlformats.org/officeDocument/2006/relationships/image" Target="../media/image24.jpg"/><Relationship Id="rId13" Type="http://schemas.openxmlformats.org/officeDocument/2006/relationships/hyperlink" Target="https://thehumaneleague.org/" TargetMode="External"/><Relationship Id="rId12" Type="http://schemas.openxmlformats.org/officeDocument/2006/relationships/hyperlink" Target="https://thehumaneleague.org/" TargetMode="External"/><Relationship Id="rId15" Type="http://schemas.openxmlformats.org/officeDocument/2006/relationships/hyperlink" Target="https://www.gfi.org/why" TargetMode="External"/><Relationship Id="rId14" Type="http://schemas.openxmlformats.org/officeDocument/2006/relationships/hyperlink" Target="https://www.gfi.org/why" TargetMode="External"/><Relationship Id="rId17" Type="http://schemas.openxmlformats.org/officeDocument/2006/relationships/hyperlink" Target="https://www.gfi.org/why" TargetMode="External"/><Relationship Id="rId16" Type="http://schemas.openxmlformats.org/officeDocument/2006/relationships/hyperlink" Target="https://www.gfi.org/why" TargetMode="External"/><Relationship Id="rId19" Type="http://schemas.openxmlformats.org/officeDocument/2006/relationships/image" Target="../media/image22.png"/><Relationship Id="rId18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hyperlink" Target="https://80000hours.org/problem-profiles/health-in-poor-countries/" TargetMode="External"/><Relationship Id="rId9" Type="http://schemas.openxmlformats.org/officeDocument/2006/relationships/hyperlink" Target="https://80000hours.org/problem-profiles/factory-farming/" TargetMode="External"/><Relationship Id="rId5" Type="http://schemas.openxmlformats.org/officeDocument/2006/relationships/hyperlink" Target="https://80000hours.org/problem-profiles/climate-change/" TargetMode="External"/><Relationship Id="rId6" Type="http://schemas.openxmlformats.org/officeDocument/2006/relationships/hyperlink" Target="https://80000hours.org/problem-profiles/climate-change/" TargetMode="External"/><Relationship Id="rId7" Type="http://schemas.openxmlformats.org/officeDocument/2006/relationships/hyperlink" Target="https://80000hours.org/problem-profiles/climate-change/" TargetMode="External"/><Relationship Id="rId8" Type="http://schemas.openxmlformats.org/officeDocument/2006/relationships/hyperlink" Target="https://80000hours.org/articles/extinction-risk/" TargetMode="External"/><Relationship Id="rId31" Type="http://schemas.openxmlformats.org/officeDocument/2006/relationships/hyperlink" Target="https://funds.effectivealtruism.org/funds/animal-welfare" TargetMode="External"/><Relationship Id="rId30" Type="http://schemas.openxmlformats.org/officeDocument/2006/relationships/image" Target="../media/image25.png"/><Relationship Id="rId33" Type="http://schemas.openxmlformats.org/officeDocument/2006/relationships/hyperlink" Target="https://www.founderspledge.com/research/changing-landscape" TargetMode="External"/><Relationship Id="rId32" Type="http://schemas.openxmlformats.org/officeDocument/2006/relationships/hyperlink" Target="https://www.givewell.org/cost-to-save-a-life" TargetMode="External"/><Relationship Id="rId35" Type="http://schemas.openxmlformats.org/officeDocument/2006/relationships/hyperlink" Target="https://funds.effectivealtruism.org/funds/animal-welfare#basic-info" TargetMode="External"/><Relationship Id="rId34" Type="http://schemas.openxmlformats.org/officeDocument/2006/relationships/hyperlink" Target="https://funds.effectivealtruism.org/funds/far-future#pros" TargetMode="External"/><Relationship Id="rId20" Type="http://schemas.openxmlformats.org/officeDocument/2006/relationships/hyperlink" Target="https://funds.effectivealtruism.org/funds/animal-welfare" TargetMode="External"/><Relationship Id="rId22" Type="http://schemas.openxmlformats.org/officeDocument/2006/relationships/image" Target="../media/image23.jpg"/><Relationship Id="rId21" Type="http://schemas.openxmlformats.org/officeDocument/2006/relationships/image" Target="../media/image31.png"/><Relationship Id="rId24" Type="http://schemas.openxmlformats.org/officeDocument/2006/relationships/image" Target="../media/image32.jpg"/><Relationship Id="rId23" Type="http://schemas.openxmlformats.org/officeDocument/2006/relationships/image" Target="../media/image24.jpg"/><Relationship Id="rId26" Type="http://schemas.openxmlformats.org/officeDocument/2006/relationships/hyperlink" Target="https://www.givewell.org/top-charities-fund" TargetMode="External"/><Relationship Id="rId25" Type="http://schemas.openxmlformats.org/officeDocument/2006/relationships/image" Target="../media/image28.png"/><Relationship Id="rId28" Type="http://schemas.openxmlformats.org/officeDocument/2006/relationships/hyperlink" Target="https://www.founderspledge.com/funds/climate-change-fund" TargetMode="External"/><Relationship Id="rId27" Type="http://schemas.openxmlformats.org/officeDocument/2006/relationships/image" Target="../media/image29.png"/><Relationship Id="rId29" Type="http://schemas.openxmlformats.org/officeDocument/2006/relationships/hyperlink" Target="https://funds.effectivealtruism.org/funds/far-future" TargetMode="External"/><Relationship Id="rId11" Type="http://schemas.openxmlformats.org/officeDocument/2006/relationships/hyperlink" Target="https://www.givingwhatwecan.org/donate/organizations" TargetMode="External"/><Relationship Id="rId10" Type="http://schemas.openxmlformats.org/officeDocument/2006/relationships/slide" Target="/ppt/slides/slide17.xml"/><Relationship Id="rId13" Type="http://schemas.openxmlformats.org/officeDocument/2006/relationships/hyperlink" Target="https://www.givingwhatwecan.org/why-we-recommend-funds?locale=en" TargetMode="External"/><Relationship Id="rId12" Type="http://schemas.openxmlformats.org/officeDocument/2006/relationships/hyperlink" Target="http://80000hours.org" TargetMode="External"/><Relationship Id="rId15" Type="http://schemas.openxmlformats.org/officeDocument/2006/relationships/hyperlink" Target="https://www.founderspledge.com/" TargetMode="External"/><Relationship Id="rId14" Type="http://schemas.openxmlformats.org/officeDocument/2006/relationships/hyperlink" Target="https://www.givewell.org/" TargetMode="External"/><Relationship Id="rId17" Type="http://schemas.openxmlformats.org/officeDocument/2006/relationships/hyperlink" Target="https://www.givewell.org/top-charities-fund" TargetMode="External"/><Relationship Id="rId16" Type="http://schemas.openxmlformats.org/officeDocument/2006/relationships/hyperlink" Target="https://funds.effectivealtruism.org/" TargetMode="External"/><Relationship Id="rId19" Type="http://schemas.openxmlformats.org/officeDocument/2006/relationships/hyperlink" Target="https://funds.effectivealtruism.org/funds/far-future" TargetMode="External"/><Relationship Id="rId18" Type="http://schemas.openxmlformats.org/officeDocument/2006/relationships/hyperlink" Target="https://www.founderspledge.com/funds/climate-change-fund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ivewell.org/charities/top-charities?utm_expid=.uFVmrEFITdeqKbE25XDcxA.0&amp;utm_referrer=https%3A%2F%2Fwww.givewell.org%2F" TargetMode="External"/><Relationship Id="rId4" Type="http://schemas.openxmlformats.org/officeDocument/2006/relationships/hyperlink" Target="https://www.givingwhatwecan.org/donate/organizati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eac-network.com/subscribe" TargetMode="External"/><Relationship Id="rId4" Type="http://schemas.openxmlformats.org/officeDocument/2006/relationships/hyperlink" Target="https://www.eac-network.com/subscribe" TargetMode="External"/><Relationship Id="rId5" Type="http://schemas.openxmlformats.org/officeDocument/2006/relationships/hyperlink" Target="https://www.eac-network.com/subscribe" TargetMode="External"/><Relationship Id="rId6" Type="http://schemas.openxmlformats.org/officeDocument/2006/relationships/hyperlink" Target="https://www.givewell.org/charities/top-charities?utm_expid=.uFVmrEFITdeqKbE25XDcxA.0&amp;utm_referrer=https%3A%2F%2Fwww.givewell.org%2F" TargetMode="External"/><Relationship Id="rId7" Type="http://schemas.openxmlformats.org/officeDocument/2006/relationships/hyperlink" Target="https://www.eac-network.com/subscrib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hyperlink" Target="https://www.ted.com/talks/peter_singer_the_why_and_how_of_effective_altruism?language=de" TargetMode="External"/><Relationship Id="rId5" Type="http://schemas.openxmlformats.org/officeDocument/2006/relationships/hyperlink" Target="https://80000hours.org/podcast/effective-altruism-an-introduction/" TargetMode="External"/><Relationship Id="rId6" Type="http://schemas.openxmlformats.org/officeDocument/2006/relationships/hyperlink" Target="https://www.eac-network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givingwhatwecan.org/" TargetMode="External"/><Relationship Id="rId4" Type="http://schemas.openxmlformats.org/officeDocument/2006/relationships/hyperlink" Target="http://onefortheworld.org/" TargetMode="External"/><Relationship Id="rId9" Type="http://schemas.openxmlformats.org/officeDocument/2006/relationships/hyperlink" Target="https://www.effectivealtruism.org.au/donate?utm_source=givingwhatwecan&amp;utm_medium=referral&amp;utm_campaign=givingwhatwecan" TargetMode="External"/><Relationship Id="rId5" Type="http://schemas.openxmlformats.org/officeDocument/2006/relationships/hyperlink" Target="https://www.givewell.org/charities/top-charities?utm_source=givingwhatwecan&amp;utm_medium=referral&amp;utm_campaign=givingwhatwecan" TargetMode="External"/><Relationship Id="rId6" Type="http://schemas.openxmlformats.org/officeDocument/2006/relationships/hyperlink" Target="https://animalcharityevaluators.org/donation-advice/recommended-charities/?utm_source=givingwhatwecan&amp;utm_medium=referral&amp;utm_campaign=givingwhatwecan" TargetMode="External"/><Relationship Id="rId7" Type="http://schemas.openxmlformats.org/officeDocument/2006/relationships/hyperlink" Target="https://longtermrisk.org/grantmaking/?utm_source=givingwhatwecan&amp;utm_medium=referral&amp;utm_campaign=givingwhatwecan#donate" TargetMode="External"/><Relationship Id="rId8" Type="http://schemas.openxmlformats.org/officeDocument/2006/relationships/hyperlink" Target="https://rcforward.org/donate/?utm_source=givingwhatwecan&amp;utm_medium=referral&amp;utm_campaign=givingwhatwecan" TargetMode="External"/><Relationship Id="rId11" Type="http://schemas.openxmlformats.org/officeDocument/2006/relationships/hyperlink" Target="https://effectivealtruism.nz/donate/?utm_source=givingwhatwecan&amp;utm_medium=referral&amp;utm_campaign=givingwhatwecan" TargetMode="External"/><Relationship Id="rId10" Type="http://schemas.openxmlformats.org/officeDocument/2006/relationships/hyperlink" Target="https://www.effektiv-spenden.org/spenden-schweiz/" TargetMode="External"/><Relationship Id="rId13" Type="http://schemas.openxmlformats.org/officeDocument/2006/relationships/hyperlink" Target="https://ayudaefectiva.org/?utm_source=givingwhatwecan&amp;utm_medium=referral&amp;utm_campaign=givingwhatwecan" TargetMode="External"/><Relationship Id="rId12" Type="http://schemas.openxmlformats.org/officeDocument/2006/relationships/hyperlink" Target="https://www.thelifeyoucansave.org/best-charities/?utm_source=givingwhatwecan&amp;utm_medium=referral&amp;utm_campaign=givingwhatwecan" TargetMode="External"/><Relationship Id="rId15" Type="http://schemas.openxmlformats.org/officeDocument/2006/relationships/hyperlink" Target="https://effektivaltruisme.no/ea-giverportal?utm_source=givingwhatwecan&amp;utm_medium=referral&amp;utm_campaign=givingwhatwecan" TargetMode="External"/><Relationship Id="rId14" Type="http://schemas.openxmlformats.org/officeDocument/2006/relationships/hyperlink" Target="https://www.effektiv-spenden.org/?utm_source=givingwhatwecan&amp;utm_medium=referral&amp;utm_campaign=givingwhatwecan" TargetMode="External"/><Relationship Id="rId17" Type="http://schemas.openxmlformats.org/officeDocument/2006/relationships/hyperlink" Target="https://geeffektivt.se/?utm_source=givingwhatwecan&amp;utm_medium=referral&amp;utm_campaign=givingwhatwecan" TargetMode="External"/><Relationship Id="rId16" Type="http://schemas.openxmlformats.org/officeDocument/2006/relationships/hyperlink" Target="https://gieffektivt.no/?utm_source=givingwhatwecan&amp;utm_medium=referral&amp;utm_campaign=givingwhatwecan" TargetMode="External"/><Relationship Id="rId19" Type="http://schemas.openxmlformats.org/officeDocument/2006/relationships/hyperlink" Target="https://giveffektivt.dk/" TargetMode="External"/><Relationship Id="rId18" Type="http://schemas.openxmlformats.org/officeDocument/2006/relationships/hyperlink" Target="https://www.doneereffectief.nl/?utm_source=givingwhatwecan&amp;utm_medium=referral&amp;utm_campaign=givingwhatweca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slide" Target="/ppt/slides/slide17.xml"/><Relationship Id="rId5" Type="http://schemas.openxmlformats.org/officeDocument/2006/relationships/hyperlink" Target="https://www.givewell.org/charities/top-charities?utm_expid=.uFVmrEFITdeqKbE25XDcxA.0&amp;utm_referrer=https%3A%2F%2Fwww.givewell.org%2F" TargetMode="External"/><Relationship Id="rId6" Type="http://schemas.openxmlformats.org/officeDocument/2006/relationships/image" Target="../media/image13.jpg"/><Relationship Id="rId7" Type="http://schemas.openxmlformats.org/officeDocument/2006/relationships/hyperlink" Target="https://www.lehman.edu/alumni-friends/documents/matchinggiftcompanies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hyperlink" Target="https://howrichami.givingwhatwecan.org/how-rich-am-i" TargetMode="External"/><Relationship Id="rId9" Type="http://schemas.openxmlformats.org/officeDocument/2006/relationships/hyperlink" Target="https://www.givingwhatwecan.org/donate/organizations#funds" TargetMode="External"/><Relationship Id="rId5" Type="http://schemas.openxmlformats.org/officeDocument/2006/relationships/hyperlink" Target="https://www.researchgate.net/publication/5494996_Spending_Money_on_Others_Promotes_Happiness" TargetMode="External"/><Relationship Id="rId6" Type="http://schemas.openxmlformats.org/officeDocument/2006/relationships/hyperlink" Target="https://www.researchgate.net/publication/5494996_Spending_Money_on_Others_Promotes_Happiness" TargetMode="External"/><Relationship Id="rId7" Type="http://schemas.openxmlformats.org/officeDocument/2006/relationships/hyperlink" Target="https://www.givingwhatwecan.org/donate/organizations#funds" TargetMode="External"/><Relationship Id="rId8" Type="http://schemas.openxmlformats.org/officeDocument/2006/relationships/hyperlink" Target="https://www.givingwhatwecan.org/donate/organizations#funds" TargetMode="External"/><Relationship Id="rId11" Type="http://schemas.openxmlformats.org/officeDocument/2006/relationships/hyperlink" Target="http://www.givewell.org/" TargetMode="External"/><Relationship Id="rId10" Type="http://schemas.openxmlformats.org/officeDocument/2006/relationships/hyperlink" Target="https://www.givingwhatwecan.org/donate/organizations" TargetMode="External"/><Relationship Id="rId13" Type="http://schemas.openxmlformats.org/officeDocument/2006/relationships/hyperlink" Target="https://www.eac-network.com/subscribe" TargetMode="External"/><Relationship Id="rId12" Type="http://schemas.openxmlformats.org/officeDocument/2006/relationships/hyperlink" Target="https://www.eac-network.com/subscribe" TargetMode="External"/><Relationship Id="rId15" Type="http://schemas.openxmlformats.org/officeDocument/2006/relationships/hyperlink" Target="https://80000hours.org/articles/how-many-lives-does-a-doctor-save-part-1/" TargetMode="External"/><Relationship Id="rId14" Type="http://schemas.openxmlformats.org/officeDocument/2006/relationships/hyperlink" Target="https://www.eac-network.com/subscri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s://www.givingwhatwecan.org/" TargetMode="External"/><Relationship Id="rId5" Type="http://schemas.openxmlformats.org/officeDocument/2006/relationships/hyperlink" Target="https://www.givewell.org/" TargetMode="External"/><Relationship Id="rId6" Type="http://schemas.openxmlformats.org/officeDocument/2006/relationships/hyperlink" Target="https://www.againstmalaria.com/Donation.aspx" TargetMode="External"/><Relationship Id="rId7" Type="http://schemas.openxmlformats.org/officeDocument/2006/relationships/image" Target="../media/image16.png"/><Relationship Id="rId8" Type="http://schemas.openxmlformats.org/officeDocument/2006/relationships/slide" Target="/ppt/slides/slide1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hyperlink" Target="https://www.thelifeyoucansave.org.au/blog/is-there-such-a-thing-as-bad-charity/" TargetMode="External"/><Relationship Id="rId5" Type="http://schemas.openxmlformats.org/officeDocument/2006/relationships/hyperlink" Target="https://www.sightsavers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hyperlink" Target="https://www.givewell.org/" TargetMode="External"/><Relationship Id="rId9" Type="http://schemas.openxmlformats.org/officeDocument/2006/relationships/hyperlink" Target="https://www.givewell.org/" TargetMode="External"/><Relationship Id="rId5" Type="http://schemas.openxmlformats.org/officeDocument/2006/relationships/hyperlink" Target="https://www.givingwhatwecan.org/effective-giving-101" TargetMode="External"/><Relationship Id="rId6" Type="http://schemas.openxmlformats.org/officeDocument/2006/relationships/hyperlink" Target="https://www.givewell.org/" TargetMode="External"/><Relationship Id="rId7" Type="http://schemas.openxmlformats.org/officeDocument/2006/relationships/hyperlink" Target="https://www.thelifeyoucansave.org/" TargetMode="External"/><Relationship Id="rId8" Type="http://schemas.openxmlformats.org/officeDocument/2006/relationships/hyperlink" Target="https://www.thelifeyoucansave.org/impact-calculator/" TargetMode="External"/><Relationship Id="rId10" Type="http://schemas.openxmlformats.org/officeDocument/2006/relationships/hyperlink" Target="https://www.givingwhatwecan.org/why-we-recommend-funds?locale=e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hyperlink" Target="https://80000hours.org/articles/money-and-happiness" TargetMode="External"/><Relationship Id="rId5" Type="http://schemas.openxmlformats.org/officeDocument/2006/relationships/hyperlink" Target="https://www.theguardian.com/science/2008/mar/21/medicalresearch.usa" TargetMode="External"/><Relationship Id="rId6" Type="http://schemas.openxmlformats.org/officeDocument/2006/relationships/slide" Target="/ppt/slides/slide17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451" name="Google Shape;451;p1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53" name="Google Shape;453;p1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9525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4" name="Google Shape;454;p1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9525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55" name="Google Shape;455;p1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456" name="Google Shape;456;p1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>
                <a:alpha val="4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58" name="Google Shape;458;p1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9525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p1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9525">
              <a:solidFill>
                <a:srgbClr val="B4B4B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0" name="Google Shape;460;p1"/>
          <p:cNvSpPr txBox="1"/>
          <p:nvPr>
            <p:ph idx="1" type="body"/>
          </p:nvPr>
        </p:nvSpPr>
        <p:spPr>
          <a:xfrm>
            <a:off x="838061" y="4655882"/>
            <a:ext cx="5151600" cy="245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>
                <a:solidFill>
                  <a:srgbClr val="468D96"/>
                </a:solidFill>
              </a:rPr>
              <a:t>Winter 2023</a:t>
            </a:r>
            <a:endParaRPr/>
          </a:p>
        </p:txBody>
      </p:sp>
      <p:sp>
        <p:nvSpPr>
          <p:cNvPr id="461" name="Google Shape;461;p1"/>
          <p:cNvSpPr txBox="1"/>
          <p:nvPr>
            <p:ph idx="2" type="subTitle"/>
          </p:nvPr>
        </p:nvSpPr>
        <p:spPr>
          <a:xfrm>
            <a:off x="838049" y="4121775"/>
            <a:ext cx="55767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Your guide to multiplying the social impact of your donations </a:t>
            </a:r>
            <a:endParaRPr/>
          </a:p>
        </p:txBody>
      </p:sp>
      <p:sp>
        <p:nvSpPr>
          <p:cNvPr id="462" name="Google Shape;462;p1"/>
          <p:cNvSpPr txBox="1"/>
          <p:nvPr>
            <p:ph type="ctrTitle"/>
          </p:nvPr>
        </p:nvSpPr>
        <p:spPr>
          <a:xfrm>
            <a:off x="838061" y="1414683"/>
            <a:ext cx="5151600" cy="23538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Slab"/>
              <a:buNone/>
            </a:pPr>
            <a:r>
              <a:rPr lang="en-US" sz="3600"/>
              <a:t>Donating strategically this holiday season</a:t>
            </a:r>
            <a:endParaRPr sz="3600"/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99b1ec11a4_0_118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41" name="Google Shape;841;g299b1ec11a4_0_118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842" name="Google Shape;842;g299b1ec11a4_0_118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3" name="Google Shape;843;g299b1ec11a4_0_118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44" name="Google Shape;844;g299b1ec11a4_0_118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5" name="Google Shape;845;g299b1ec11a4_0_118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46" name="Google Shape;846;g299b1ec11a4_0_118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847" name="Google Shape;847;g299b1ec11a4_0_118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48" name="Google Shape;848;g299b1ec11a4_0_118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49" name="Google Shape;849;g299b1ec11a4_0_118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0" name="Google Shape;850;g299b1ec11a4_0_118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51" name="Google Shape;851;g299b1ec11a4_0_118"/>
          <p:cNvSpPr/>
          <p:nvPr/>
        </p:nvSpPr>
        <p:spPr>
          <a:xfrm>
            <a:off x="221750" y="4532572"/>
            <a:ext cx="2487900" cy="422400"/>
          </a:xfrm>
          <a:prstGeom prst="rect">
            <a:avLst/>
          </a:prstGeom>
          <a:solidFill>
            <a:srgbClr val="000000">
              <a:alpha val="61570"/>
            </a:srgbClr>
          </a:solidFill>
          <a:ln>
            <a:noFill/>
          </a:ln>
        </p:spPr>
        <p:txBody>
          <a:bodyPr anchorCtr="1" anchor="ctr" bIns="109725" lIns="109725" spcFirstLastPara="1" rIns="109725" wrap="square" tIns="109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Check out </a:t>
            </a:r>
            <a:r>
              <a:rPr b="0" i="0" lang="en-US" sz="9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 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learn how to have more impact with your donation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g299b1ec11a4_0_118"/>
          <p:cNvSpPr/>
          <p:nvPr/>
        </p:nvSpPr>
        <p:spPr>
          <a:xfrm>
            <a:off x="3886425" y="1429132"/>
            <a:ext cx="1371600" cy="1371600"/>
          </a:xfrm>
          <a:prstGeom prst="ellipse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53" name="Google Shape;853;g299b1ec11a4_0_118"/>
          <p:cNvGrpSpPr/>
          <p:nvPr/>
        </p:nvGrpSpPr>
        <p:grpSpPr>
          <a:xfrm>
            <a:off x="4023572" y="1532928"/>
            <a:ext cx="1097277" cy="1097277"/>
            <a:chOff x="5273675" y="2606675"/>
            <a:chExt cx="1644600" cy="1644600"/>
          </a:xfrm>
        </p:grpSpPr>
        <p:sp>
          <p:nvSpPr>
            <p:cNvPr id="854" name="Google Shape;854;g299b1ec11a4_0_118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5" name="Google Shape;855;g299b1ec11a4_0_118"/>
            <p:cNvSpPr/>
            <p:nvPr/>
          </p:nvSpPr>
          <p:spPr>
            <a:xfrm>
              <a:off x="5448499" y="2803525"/>
              <a:ext cx="1295201" cy="1277938"/>
            </a:xfrm>
            <a:custGeom>
              <a:rect b="b" l="l" r="r" t="t"/>
              <a:pathLst>
                <a:path extrusionOk="0" h="1277938" w="1295201">
                  <a:moveTo>
                    <a:pt x="848020" y="952500"/>
                  </a:moveTo>
                  <a:cubicBezTo>
                    <a:pt x="874350" y="952500"/>
                    <a:pt x="874350" y="952500"/>
                    <a:pt x="874350" y="952500"/>
                  </a:cubicBezTo>
                  <a:cubicBezTo>
                    <a:pt x="874350" y="971032"/>
                    <a:pt x="874350" y="971032"/>
                    <a:pt x="874350" y="971032"/>
                  </a:cubicBezTo>
                  <a:cubicBezTo>
                    <a:pt x="889295" y="972457"/>
                    <a:pt x="899969" y="976021"/>
                    <a:pt x="907086" y="981010"/>
                  </a:cubicBezTo>
                  <a:cubicBezTo>
                    <a:pt x="897834" y="1005957"/>
                    <a:pt x="897834" y="1005957"/>
                    <a:pt x="897834" y="1005957"/>
                  </a:cubicBezTo>
                  <a:cubicBezTo>
                    <a:pt x="886448" y="998829"/>
                    <a:pt x="875062" y="994553"/>
                    <a:pt x="863676" y="994553"/>
                  </a:cubicBezTo>
                  <a:cubicBezTo>
                    <a:pt x="856559" y="994553"/>
                    <a:pt x="851578" y="996691"/>
                    <a:pt x="847308" y="1000255"/>
                  </a:cubicBezTo>
                  <a:cubicBezTo>
                    <a:pt x="843750" y="1003818"/>
                    <a:pt x="841615" y="1008808"/>
                    <a:pt x="841615" y="1013797"/>
                  </a:cubicBezTo>
                  <a:cubicBezTo>
                    <a:pt x="841615" y="1023776"/>
                    <a:pt x="852289" y="1033041"/>
                    <a:pt x="873639" y="1043020"/>
                  </a:cubicBezTo>
                  <a:cubicBezTo>
                    <a:pt x="885737" y="1048009"/>
                    <a:pt x="894276" y="1052999"/>
                    <a:pt x="899258" y="1057988"/>
                  </a:cubicBezTo>
                  <a:cubicBezTo>
                    <a:pt x="904239" y="1062264"/>
                    <a:pt x="907086" y="1067966"/>
                    <a:pt x="909932" y="1073668"/>
                  </a:cubicBezTo>
                  <a:cubicBezTo>
                    <a:pt x="912779" y="1080083"/>
                    <a:pt x="914202" y="1085785"/>
                    <a:pt x="914202" y="1092913"/>
                  </a:cubicBezTo>
                  <a:cubicBezTo>
                    <a:pt x="914202" y="1103604"/>
                    <a:pt x="910644" y="1112870"/>
                    <a:pt x="904239" y="1120710"/>
                  </a:cubicBezTo>
                  <a:cubicBezTo>
                    <a:pt x="897123" y="1127838"/>
                    <a:pt x="887160" y="1133540"/>
                    <a:pt x="874350" y="1136391"/>
                  </a:cubicBezTo>
                  <a:cubicBezTo>
                    <a:pt x="874350" y="1162050"/>
                    <a:pt x="874350" y="1162050"/>
                    <a:pt x="874350" y="1162050"/>
                  </a:cubicBezTo>
                  <a:cubicBezTo>
                    <a:pt x="848020" y="1162050"/>
                    <a:pt x="848020" y="1162050"/>
                    <a:pt x="848020" y="1162050"/>
                  </a:cubicBezTo>
                  <a:cubicBezTo>
                    <a:pt x="848020" y="1138529"/>
                    <a:pt x="848020" y="1138529"/>
                    <a:pt x="848020" y="1138529"/>
                  </a:cubicBezTo>
                  <a:cubicBezTo>
                    <a:pt x="835210" y="1137104"/>
                    <a:pt x="822401" y="1133540"/>
                    <a:pt x="811014" y="1127125"/>
                  </a:cubicBezTo>
                  <a:cubicBezTo>
                    <a:pt x="822401" y="1100753"/>
                    <a:pt x="822401" y="1100753"/>
                    <a:pt x="822401" y="1100753"/>
                  </a:cubicBezTo>
                  <a:cubicBezTo>
                    <a:pt x="834498" y="1109306"/>
                    <a:pt x="845885" y="1112870"/>
                    <a:pt x="857983" y="1112870"/>
                  </a:cubicBezTo>
                  <a:cubicBezTo>
                    <a:pt x="875062" y="1112870"/>
                    <a:pt x="884313" y="1107168"/>
                    <a:pt x="884313" y="1095051"/>
                  </a:cubicBezTo>
                  <a:cubicBezTo>
                    <a:pt x="884313" y="1089349"/>
                    <a:pt x="882178" y="1083647"/>
                    <a:pt x="877197" y="1079371"/>
                  </a:cubicBezTo>
                  <a:cubicBezTo>
                    <a:pt x="872927" y="1074381"/>
                    <a:pt x="864387" y="1068679"/>
                    <a:pt x="851578" y="1062264"/>
                  </a:cubicBezTo>
                  <a:cubicBezTo>
                    <a:pt x="838768" y="1055850"/>
                    <a:pt x="830229" y="1050860"/>
                    <a:pt x="825959" y="1047297"/>
                  </a:cubicBezTo>
                  <a:cubicBezTo>
                    <a:pt x="820977" y="1043020"/>
                    <a:pt x="817419" y="1038031"/>
                    <a:pt x="815284" y="1033041"/>
                  </a:cubicBezTo>
                  <a:cubicBezTo>
                    <a:pt x="812438" y="1027339"/>
                    <a:pt x="811726" y="1020925"/>
                    <a:pt x="811726" y="1014510"/>
                  </a:cubicBezTo>
                  <a:cubicBezTo>
                    <a:pt x="811726" y="1003818"/>
                    <a:pt x="814572" y="995265"/>
                    <a:pt x="821689" y="988138"/>
                  </a:cubicBezTo>
                  <a:cubicBezTo>
                    <a:pt x="828094" y="980298"/>
                    <a:pt x="836633" y="974596"/>
                    <a:pt x="848020" y="972457"/>
                  </a:cubicBezTo>
                  <a:cubicBezTo>
                    <a:pt x="848020" y="952500"/>
                    <a:pt x="848020" y="952500"/>
                    <a:pt x="848020" y="952500"/>
                  </a:cubicBezTo>
                  <a:close/>
                  <a:moveTo>
                    <a:pt x="906825" y="901700"/>
                  </a:moveTo>
                  <a:cubicBezTo>
                    <a:pt x="906825" y="901700"/>
                    <a:pt x="906825" y="901700"/>
                    <a:pt x="1174661" y="901700"/>
                  </a:cubicBezTo>
                  <a:cubicBezTo>
                    <a:pt x="1176093" y="901700"/>
                    <a:pt x="1176809" y="902411"/>
                    <a:pt x="1176809" y="903122"/>
                  </a:cubicBezTo>
                  <a:cubicBezTo>
                    <a:pt x="1175377" y="906676"/>
                    <a:pt x="1174661" y="910942"/>
                    <a:pt x="1174661" y="914496"/>
                  </a:cubicBezTo>
                  <a:cubicBezTo>
                    <a:pt x="1174661" y="934400"/>
                    <a:pt x="1191132" y="950751"/>
                    <a:pt x="1211900" y="950751"/>
                  </a:cubicBezTo>
                  <a:cubicBezTo>
                    <a:pt x="1216197" y="950751"/>
                    <a:pt x="1221210" y="950040"/>
                    <a:pt x="1224791" y="947907"/>
                  </a:cubicBezTo>
                  <a:cubicBezTo>
                    <a:pt x="1226223" y="947907"/>
                    <a:pt x="1226939" y="948618"/>
                    <a:pt x="1226939" y="950040"/>
                  </a:cubicBezTo>
                  <a:cubicBezTo>
                    <a:pt x="1226939" y="950040"/>
                    <a:pt x="1226939" y="950040"/>
                    <a:pt x="1226939" y="1160459"/>
                  </a:cubicBezTo>
                  <a:cubicBezTo>
                    <a:pt x="1226939" y="1161170"/>
                    <a:pt x="1226223" y="1161881"/>
                    <a:pt x="1224791" y="1161881"/>
                  </a:cubicBezTo>
                  <a:cubicBezTo>
                    <a:pt x="1221210" y="1160459"/>
                    <a:pt x="1216197" y="1159748"/>
                    <a:pt x="1211900" y="1159748"/>
                  </a:cubicBezTo>
                  <a:cubicBezTo>
                    <a:pt x="1191132" y="1159748"/>
                    <a:pt x="1174661" y="1176099"/>
                    <a:pt x="1174661" y="1195292"/>
                  </a:cubicBezTo>
                  <a:cubicBezTo>
                    <a:pt x="1174661" y="1198847"/>
                    <a:pt x="1174661" y="1202401"/>
                    <a:pt x="1176093" y="1205956"/>
                  </a:cubicBezTo>
                  <a:cubicBezTo>
                    <a:pt x="1176809" y="1206666"/>
                    <a:pt x="1176093" y="1208088"/>
                    <a:pt x="1174661" y="1208088"/>
                  </a:cubicBezTo>
                  <a:cubicBezTo>
                    <a:pt x="1174661" y="1208088"/>
                    <a:pt x="1174661" y="1208088"/>
                    <a:pt x="906825" y="1208088"/>
                  </a:cubicBezTo>
                  <a:cubicBezTo>
                    <a:pt x="905392" y="1208088"/>
                    <a:pt x="904676" y="1205956"/>
                    <a:pt x="906109" y="1205245"/>
                  </a:cubicBezTo>
                  <a:cubicBezTo>
                    <a:pt x="943348" y="1178942"/>
                    <a:pt x="979871" y="1121361"/>
                    <a:pt x="979871" y="1055250"/>
                  </a:cubicBezTo>
                  <a:cubicBezTo>
                    <a:pt x="979871" y="988427"/>
                    <a:pt x="943348" y="930135"/>
                    <a:pt x="906109" y="903833"/>
                  </a:cubicBezTo>
                  <a:cubicBezTo>
                    <a:pt x="904676" y="903122"/>
                    <a:pt x="905392" y="901700"/>
                    <a:pt x="906825" y="901700"/>
                  </a:cubicBezTo>
                  <a:close/>
                  <a:moveTo>
                    <a:pt x="546795" y="901700"/>
                  </a:moveTo>
                  <a:cubicBezTo>
                    <a:pt x="546795" y="901700"/>
                    <a:pt x="546795" y="901700"/>
                    <a:pt x="814501" y="901700"/>
                  </a:cubicBezTo>
                  <a:cubicBezTo>
                    <a:pt x="816648" y="901700"/>
                    <a:pt x="817364" y="903122"/>
                    <a:pt x="815933" y="903833"/>
                  </a:cubicBezTo>
                  <a:cubicBezTo>
                    <a:pt x="777996" y="930135"/>
                    <a:pt x="741490" y="988427"/>
                    <a:pt x="741490" y="1055250"/>
                  </a:cubicBezTo>
                  <a:cubicBezTo>
                    <a:pt x="741490" y="1121361"/>
                    <a:pt x="777996" y="1178942"/>
                    <a:pt x="815933" y="1205245"/>
                  </a:cubicBezTo>
                  <a:cubicBezTo>
                    <a:pt x="817364" y="1205956"/>
                    <a:pt x="816648" y="1208088"/>
                    <a:pt x="814501" y="1208088"/>
                  </a:cubicBezTo>
                  <a:cubicBezTo>
                    <a:pt x="814501" y="1208088"/>
                    <a:pt x="814501" y="1208088"/>
                    <a:pt x="547511" y="1208088"/>
                  </a:cubicBezTo>
                  <a:cubicBezTo>
                    <a:pt x="546795" y="1208088"/>
                    <a:pt x="546079" y="1206666"/>
                    <a:pt x="546079" y="1205956"/>
                  </a:cubicBezTo>
                  <a:cubicBezTo>
                    <a:pt x="546795" y="1202401"/>
                    <a:pt x="547511" y="1198847"/>
                    <a:pt x="547511" y="1195292"/>
                  </a:cubicBezTo>
                  <a:cubicBezTo>
                    <a:pt x="547511" y="1176099"/>
                    <a:pt x="531763" y="1159748"/>
                    <a:pt x="511005" y="1159748"/>
                  </a:cubicBezTo>
                  <a:cubicBezTo>
                    <a:pt x="506710" y="1159748"/>
                    <a:pt x="502416" y="1160459"/>
                    <a:pt x="498837" y="1161170"/>
                  </a:cubicBezTo>
                  <a:cubicBezTo>
                    <a:pt x="498121" y="1161881"/>
                    <a:pt x="496689" y="1161170"/>
                    <a:pt x="496689" y="1159748"/>
                  </a:cubicBezTo>
                  <a:cubicBezTo>
                    <a:pt x="496689" y="1159748"/>
                    <a:pt x="496689" y="1159748"/>
                    <a:pt x="496689" y="950040"/>
                  </a:cubicBezTo>
                  <a:cubicBezTo>
                    <a:pt x="496689" y="948618"/>
                    <a:pt x="498121" y="947907"/>
                    <a:pt x="498837" y="948618"/>
                  </a:cubicBezTo>
                  <a:cubicBezTo>
                    <a:pt x="502416" y="950040"/>
                    <a:pt x="506710" y="950751"/>
                    <a:pt x="511005" y="950751"/>
                  </a:cubicBezTo>
                  <a:cubicBezTo>
                    <a:pt x="531763" y="950751"/>
                    <a:pt x="547511" y="934400"/>
                    <a:pt x="547511" y="914496"/>
                  </a:cubicBezTo>
                  <a:cubicBezTo>
                    <a:pt x="547511" y="910942"/>
                    <a:pt x="546795" y="906676"/>
                    <a:pt x="546079" y="903122"/>
                  </a:cubicBezTo>
                  <a:cubicBezTo>
                    <a:pt x="545363" y="902411"/>
                    <a:pt x="546079" y="901700"/>
                    <a:pt x="546795" y="901700"/>
                  </a:cubicBezTo>
                  <a:close/>
                  <a:moveTo>
                    <a:pt x="463351" y="869950"/>
                  </a:moveTo>
                  <a:cubicBezTo>
                    <a:pt x="463351" y="869950"/>
                    <a:pt x="463351" y="869950"/>
                    <a:pt x="463351" y="1246188"/>
                  </a:cubicBezTo>
                  <a:cubicBezTo>
                    <a:pt x="463351" y="1246188"/>
                    <a:pt x="463351" y="1246188"/>
                    <a:pt x="1263451" y="1246188"/>
                  </a:cubicBezTo>
                  <a:cubicBezTo>
                    <a:pt x="1263451" y="1246188"/>
                    <a:pt x="1263451" y="1246188"/>
                    <a:pt x="1263451" y="869950"/>
                  </a:cubicBezTo>
                  <a:cubicBezTo>
                    <a:pt x="1263451" y="869950"/>
                    <a:pt x="1263451" y="869950"/>
                    <a:pt x="463351" y="869950"/>
                  </a:cubicBezTo>
                  <a:close/>
                  <a:moveTo>
                    <a:pt x="447303" y="838200"/>
                  </a:moveTo>
                  <a:cubicBezTo>
                    <a:pt x="1279499" y="838200"/>
                    <a:pt x="1279499" y="838200"/>
                    <a:pt x="1279499" y="838200"/>
                  </a:cubicBezTo>
                  <a:cubicBezTo>
                    <a:pt x="1288064" y="838200"/>
                    <a:pt x="1295201" y="844646"/>
                    <a:pt x="1295201" y="853240"/>
                  </a:cubicBezTo>
                  <a:cubicBezTo>
                    <a:pt x="1295201" y="1262182"/>
                    <a:pt x="1295201" y="1262182"/>
                    <a:pt x="1295201" y="1262182"/>
                  </a:cubicBezTo>
                  <a:cubicBezTo>
                    <a:pt x="1295201" y="1270776"/>
                    <a:pt x="1288064" y="1277938"/>
                    <a:pt x="1279499" y="1277938"/>
                  </a:cubicBezTo>
                  <a:cubicBezTo>
                    <a:pt x="447303" y="1277938"/>
                    <a:pt x="447303" y="1277938"/>
                    <a:pt x="447303" y="1277938"/>
                  </a:cubicBezTo>
                  <a:cubicBezTo>
                    <a:pt x="438738" y="1277938"/>
                    <a:pt x="431601" y="1270776"/>
                    <a:pt x="431601" y="1262182"/>
                  </a:cubicBezTo>
                  <a:cubicBezTo>
                    <a:pt x="431601" y="853240"/>
                    <a:pt x="431601" y="853240"/>
                    <a:pt x="431601" y="853240"/>
                  </a:cubicBezTo>
                  <a:cubicBezTo>
                    <a:pt x="431601" y="844646"/>
                    <a:pt x="438738" y="838200"/>
                    <a:pt x="447303" y="838200"/>
                  </a:cubicBezTo>
                  <a:close/>
                  <a:moveTo>
                    <a:pt x="98208" y="588963"/>
                  </a:moveTo>
                  <a:cubicBezTo>
                    <a:pt x="98208" y="588963"/>
                    <a:pt x="98208" y="588963"/>
                    <a:pt x="111778" y="602525"/>
                  </a:cubicBezTo>
                  <a:cubicBezTo>
                    <a:pt x="139633" y="630363"/>
                    <a:pt x="184631" y="676046"/>
                    <a:pt x="190345" y="681043"/>
                  </a:cubicBezTo>
                  <a:cubicBezTo>
                    <a:pt x="197487" y="687467"/>
                    <a:pt x="198916" y="698174"/>
                    <a:pt x="193202" y="706739"/>
                  </a:cubicBezTo>
                  <a:cubicBezTo>
                    <a:pt x="189630" y="711022"/>
                    <a:pt x="183916" y="713877"/>
                    <a:pt x="178203" y="713877"/>
                  </a:cubicBezTo>
                  <a:cubicBezTo>
                    <a:pt x="173917" y="713877"/>
                    <a:pt x="170346" y="712450"/>
                    <a:pt x="166775" y="710308"/>
                  </a:cubicBezTo>
                  <a:cubicBezTo>
                    <a:pt x="165346" y="709595"/>
                    <a:pt x="163203" y="707453"/>
                    <a:pt x="117492" y="661056"/>
                  </a:cubicBezTo>
                  <a:cubicBezTo>
                    <a:pt x="117492" y="661056"/>
                    <a:pt x="117492" y="661056"/>
                    <a:pt x="117492" y="1040082"/>
                  </a:cubicBezTo>
                  <a:cubicBezTo>
                    <a:pt x="117492" y="1040082"/>
                    <a:pt x="117492" y="1040082"/>
                    <a:pt x="400331" y="1040082"/>
                  </a:cubicBezTo>
                  <a:cubicBezTo>
                    <a:pt x="411045" y="1040082"/>
                    <a:pt x="418902" y="1048648"/>
                    <a:pt x="418902" y="1059354"/>
                  </a:cubicBezTo>
                  <a:cubicBezTo>
                    <a:pt x="418902" y="1069348"/>
                    <a:pt x="411045" y="1077913"/>
                    <a:pt x="400331" y="1077913"/>
                  </a:cubicBezTo>
                  <a:cubicBezTo>
                    <a:pt x="400331" y="1077913"/>
                    <a:pt x="400331" y="1077913"/>
                    <a:pt x="79637" y="1077913"/>
                  </a:cubicBezTo>
                  <a:cubicBezTo>
                    <a:pt x="79637" y="1077913"/>
                    <a:pt x="79637" y="1077913"/>
                    <a:pt x="79637" y="661056"/>
                  </a:cubicBezTo>
                  <a:cubicBezTo>
                    <a:pt x="79637" y="661056"/>
                    <a:pt x="79637" y="661056"/>
                    <a:pt x="31783" y="708167"/>
                  </a:cubicBezTo>
                  <a:cubicBezTo>
                    <a:pt x="24641" y="716019"/>
                    <a:pt x="12499" y="716019"/>
                    <a:pt x="5356" y="708167"/>
                  </a:cubicBezTo>
                  <a:cubicBezTo>
                    <a:pt x="-1786" y="701029"/>
                    <a:pt x="-1786" y="688895"/>
                    <a:pt x="5356" y="681757"/>
                  </a:cubicBezTo>
                  <a:cubicBezTo>
                    <a:pt x="5356" y="681757"/>
                    <a:pt x="5356" y="681757"/>
                    <a:pt x="98208" y="588963"/>
                  </a:cubicBezTo>
                  <a:close/>
                  <a:moveTo>
                    <a:pt x="737502" y="304800"/>
                  </a:moveTo>
                  <a:cubicBezTo>
                    <a:pt x="737502" y="304800"/>
                    <a:pt x="737502" y="304800"/>
                    <a:pt x="1058075" y="304800"/>
                  </a:cubicBezTo>
                  <a:cubicBezTo>
                    <a:pt x="1058075" y="304800"/>
                    <a:pt x="1058075" y="304800"/>
                    <a:pt x="1058075" y="717072"/>
                  </a:cubicBezTo>
                  <a:cubicBezTo>
                    <a:pt x="1058075" y="717072"/>
                    <a:pt x="1058075" y="717072"/>
                    <a:pt x="1104483" y="671501"/>
                  </a:cubicBezTo>
                  <a:cubicBezTo>
                    <a:pt x="1111622" y="664381"/>
                    <a:pt x="1123760" y="664381"/>
                    <a:pt x="1130900" y="672213"/>
                  </a:cubicBezTo>
                  <a:cubicBezTo>
                    <a:pt x="1138039" y="679334"/>
                    <a:pt x="1138039" y="691438"/>
                    <a:pt x="1130900" y="698559"/>
                  </a:cubicBezTo>
                  <a:cubicBezTo>
                    <a:pt x="1130900" y="698559"/>
                    <a:pt x="1130900" y="698559"/>
                    <a:pt x="1055219" y="772611"/>
                  </a:cubicBezTo>
                  <a:cubicBezTo>
                    <a:pt x="1053791" y="775459"/>
                    <a:pt x="1051649" y="776883"/>
                    <a:pt x="1049507" y="778308"/>
                  </a:cubicBezTo>
                  <a:cubicBezTo>
                    <a:pt x="1049507" y="778308"/>
                    <a:pt x="1049507" y="778308"/>
                    <a:pt x="1038797" y="788988"/>
                  </a:cubicBezTo>
                  <a:cubicBezTo>
                    <a:pt x="1038797" y="788988"/>
                    <a:pt x="1038797" y="788988"/>
                    <a:pt x="1025232" y="775459"/>
                  </a:cubicBezTo>
                  <a:cubicBezTo>
                    <a:pt x="998101" y="749114"/>
                    <a:pt x="953121" y="704255"/>
                    <a:pt x="948123" y="699271"/>
                  </a:cubicBezTo>
                  <a:cubicBezTo>
                    <a:pt x="940270" y="692863"/>
                    <a:pt x="938842" y="682182"/>
                    <a:pt x="944554" y="673637"/>
                  </a:cubicBezTo>
                  <a:cubicBezTo>
                    <a:pt x="950979" y="665805"/>
                    <a:pt x="962403" y="663669"/>
                    <a:pt x="970970" y="670077"/>
                  </a:cubicBezTo>
                  <a:cubicBezTo>
                    <a:pt x="972398" y="670789"/>
                    <a:pt x="974540" y="672213"/>
                    <a:pt x="1020948" y="718496"/>
                  </a:cubicBezTo>
                  <a:cubicBezTo>
                    <a:pt x="1020948" y="718496"/>
                    <a:pt x="1020948" y="718496"/>
                    <a:pt x="1020948" y="341826"/>
                  </a:cubicBezTo>
                  <a:cubicBezTo>
                    <a:pt x="1020948" y="341826"/>
                    <a:pt x="1020948" y="341826"/>
                    <a:pt x="737502" y="341826"/>
                  </a:cubicBezTo>
                  <a:cubicBezTo>
                    <a:pt x="727507" y="341826"/>
                    <a:pt x="718939" y="333994"/>
                    <a:pt x="718939" y="323313"/>
                  </a:cubicBezTo>
                  <a:cubicBezTo>
                    <a:pt x="718939" y="313345"/>
                    <a:pt x="727507" y="304800"/>
                    <a:pt x="737502" y="304800"/>
                  </a:cubicBezTo>
                  <a:close/>
                  <a:moveTo>
                    <a:pt x="353893" y="182184"/>
                  </a:moveTo>
                  <a:cubicBezTo>
                    <a:pt x="336442" y="182317"/>
                    <a:pt x="318733" y="185918"/>
                    <a:pt x="301740" y="193386"/>
                  </a:cubicBezTo>
                  <a:cubicBezTo>
                    <a:pt x="233768" y="222548"/>
                    <a:pt x="203002" y="301497"/>
                    <a:pt x="232337" y="370489"/>
                  </a:cubicBezTo>
                  <a:cubicBezTo>
                    <a:pt x="261673" y="438770"/>
                    <a:pt x="341092" y="471488"/>
                    <a:pt x="409064" y="440904"/>
                  </a:cubicBezTo>
                  <a:cubicBezTo>
                    <a:pt x="477036" y="412454"/>
                    <a:pt x="507802" y="332081"/>
                    <a:pt x="477752" y="263801"/>
                  </a:cubicBezTo>
                  <a:cubicBezTo>
                    <a:pt x="456287" y="212590"/>
                    <a:pt x="406247" y="181784"/>
                    <a:pt x="353893" y="182184"/>
                  </a:cubicBezTo>
                  <a:close/>
                  <a:moveTo>
                    <a:pt x="451681" y="0"/>
                  </a:moveTo>
                  <a:cubicBezTo>
                    <a:pt x="495185" y="13553"/>
                    <a:pt x="537975" y="37805"/>
                    <a:pt x="571494" y="68477"/>
                  </a:cubicBezTo>
                  <a:cubicBezTo>
                    <a:pt x="571494" y="68477"/>
                    <a:pt x="571494" y="68477"/>
                    <a:pt x="567928" y="124115"/>
                  </a:cubicBezTo>
                  <a:cubicBezTo>
                    <a:pt x="580766" y="138381"/>
                    <a:pt x="592889" y="154074"/>
                    <a:pt x="602161" y="171193"/>
                  </a:cubicBezTo>
                  <a:cubicBezTo>
                    <a:pt x="612145" y="188312"/>
                    <a:pt x="619990" y="205431"/>
                    <a:pt x="625696" y="221837"/>
                  </a:cubicBezTo>
                  <a:cubicBezTo>
                    <a:pt x="625696" y="221837"/>
                    <a:pt x="625696" y="221837"/>
                    <a:pt x="675618" y="244663"/>
                  </a:cubicBezTo>
                  <a:cubicBezTo>
                    <a:pt x="684889" y="290314"/>
                    <a:pt x="685602" y="338106"/>
                    <a:pt x="677044" y="382331"/>
                  </a:cubicBezTo>
                  <a:cubicBezTo>
                    <a:pt x="677044" y="382331"/>
                    <a:pt x="677044" y="382331"/>
                    <a:pt x="628548" y="404443"/>
                  </a:cubicBezTo>
                  <a:cubicBezTo>
                    <a:pt x="615711" y="442961"/>
                    <a:pt x="596455" y="479340"/>
                    <a:pt x="569355" y="509298"/>
                  </a:cubicBezTo>
                  <a:cubicBezTo>
                    <a:pt x="569355" y="509298"/>
                    <a:pt x="569355" y="509298"/>
                    <a:pt x="576486" y="564223"/>
                  </a:cubicBezTo>
                  <a:cubicBezTo>
                    <a:pt x="558657" y="579202"/>
                    <a:pt x="540115" y="592755"/>
                    <a:pt x="521572" y="605594"/>
                  </a:cubicBezTo>
                  <a:cubicBezTo>
                    <a:pt x="500890" y="616294"/>
                    <a:pt x="480208" y="625567"/>
                    <a:pt x="459526" y="633413"/>
                  </a:cubicBezTo>
                  <a:cubicBezTo>
                    <a:pt x="459526" y="633413"/>
                    <a:pt x="459526" y="633413"/>
                    <a:pt x="415309" y="600601"/>
                  </a:cubicBezTo>
                  <a:cubicBezTo>
                    <a:pt x="374658" y="609161"/>
                    <a:pt x="335433" y="609161"/>
                    <a:pt x="296922" y="599888"/>
                  </a:cubicBezTo>
                  <a:cubicBezTo>
                    <a:pt x="296922" y="599888"/>
                    <a:pt x="296922" y="599888"/>
                    <a:pt x="253418" y="633413"/>
                  </a:cubicBezTo>
                  <a:cubicBezTo>
                    <a:pt x="211341" y="617720"/>
                    <a:pt x="170690" y="594895"/>
                    <a:pt x="135031" y="562083"/>
                  </a:cubicBezTo>
                  <a:cubicBezTo>
                    <a:pt x="135031" y="562083"/>
                    <a:pt x="135031" y="562083"/>
                    <a:pt x="142163" y="507159"/>
                  </a:cubicBezTo>
                  <a:cubicBezTo>
                    <a:pt x="130039" y="493606"/>
                    <a:pt x="119341" y="478626"/>
                    <a:pt x="110070" y="461507"/>
                  </a:cubicBezTo>
                  <a:cubicBezTo>
                    <a:pt x="99372" y="445101"/>
                    <a:pt x="90814" y="425842"/>
                    <a:pt x="85109" y="407296"/>
                  </a:cubicBezTo>
                  <a:cubicBezTo>
                    <a:pt x="85109" y="407296"/>
                    <a:pt x="85109" y="407296"/>
                    <a:pt x="35187" y="386610"/>
                  </a:cubicBezTo>
                  <a:cubicBezTo>
                    <a:pt x="25202" y="337392"/>
                    <a:pt x="25202" y="289601"/>
                    <a:pt x="36613" y="243950"/>
                  </a:cubicBezTo>
                  <a:cubicBezTo>
                    <a:pt x="36613" y="243950"/>
                    <a:pt x="36613" y="243950"/>
                    <a:pt x="86535" y="221124"/>
                  </a:cubicBezTo>
                  <a:cubicBezTo>
                    <a:pt x="97946" y="187599"/>
                    <a:pt x="117202" y="156213"/>
                    <a:pt x="141450" y="127681"/>
                  </a:cubicBezTo>
                  <a:cubicBezTo>
                    <a:pt x="141450" y="127681"/>
                    <a:pt x="141450" y="127681"/>
                    <a:pt x="134318" y="72044"/>
                  </a:cubicBezTo>
                  <a:cubicBezTo>
                    <a:pt x="150721" y="57064"/>
                    <a:pt x="170690" y="42085"/>
                    <a:pt x="191372" y="29959"/>
                  </a:cubicBezTo>
                  <a:cubicBezTo>
                    <a:pt x="212767" y="17833"/>
                    <a:pt x="233449" y="8560"/>
                    <a:pt x="255558" y="713"/>
                  </a:cubicBezTo>
                  <a:cubicBezTo>
                    <a:pt x="255558" y="713"/>
                    <a:pt x="255558" y="713"/>
                    <a:pt x="300488" y="33525"/>
                  </a:cubicBezTo>
                  <a:cubicBezTo>
                    <a:pt x="335433" y="26392"/>
                    <a:pt x="371805" y="25679"/>
                    <a:pt x="407464" y="33525"/>
                  </a:cubicBezTo>
                  <a:cubicBezTo>
                    <a:pt x="407464" y="33525"/>
                    <a:pt x="407464" y="33525"/>
                    <a:pt x="45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56" name="Google Shape;856;g299b1ec11a4_0_118"/>
          <p:cNvSpPr txBox="1"/>
          <p:nvPr/>
        </p:nvSpPr>
        <p:spPr>
          <a:xfrm>
            <a:off x="3384894" y="3257165"/>
            <a:ext cx="23748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How cost-effective</a:t>
            </a:r>
            <a:b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is the charity in achieving its goals?</a:t>
            </a:r>
            <a:endParaRPr b="1" i="0" sz="1400" u="none" cap="none" strike="noStrike">
              <a:solidFill>
                <a:schemeClr val="accent3"/>
              </a:solidFill>
            </a:endParaRPr>
          </a:p>
        </p:txBody>
      </p:sp>
      <p:sp>
        <p:nvSpPr>
          <p:cNvPr id="857" name="Google Shape;857;g299b1ec11a4_0_118"/>
          <p:cNvSpPr txBox="1"/>
          <p:nvPr/>
        </p:nvSpPr>
        <p:spPr>
          <a:xfrm>
            <a:off x="6298147" y="1155640"/>
            <a:ext cx="23748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How evidence-backed</a:t>
            </a:r>
            <a:b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lang="en-US" sz="16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is</a:t>
            </a: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the charity’s </a:t>
            </a:r>
            <a:endParaRPr b="1" i="0" sz="1400" u="none" cap="none" strike="noStrike">
              <a:solidFill>
                <a:schemeClr val="accent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approach</a:t>
            </a: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endParaRPr b="1" i="0" sz="1400" u="none" cap="none" strike="noStrike">
              <a:solidFill>
                <a:schemeClr val="accent3"/>
              </a:solidFill>
            </a:endParaRPr>
          </a:p>
        </p:txBody>
      </p:sp>
      <p:sp>
        <p:nvSpPr>
          <p:cNvPr id="858" name="Google Shape;858;g299b1ec11a4_0_118"/>
          <p:cNvSpPr txBox="1"/>
          <p:nvPr/>
        </p:nvSpPr>
        <p:spPr>
          <a:xfrm>
            <a:off x="471505" y="1232715"/>
            <a:ext cx="23748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How urgent </a:t>
            </a:r>
            <a:endParaRPr b="1" i="0" sz="1400" u="none" cap="none" strike="noStrike">
              <a:solidFill>
                <a:schemeClr val="accent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is the issue the charity is addressing?</a:t>
            </a:r>
            <a:endParaRPr b="1" i="0" sz="1400" u="none" cap="none" strike="noStrike">
              <a:solidFill>
                <a:schemeClr val="accent3"/>
              </a:solidFill>
            </a:endParaRPr>
          </a:p>
        </p:txBody>
      </p:sp>
      <p:sp>
        <p:nvSpPr>
          <p:cNvPr id="859" name="Google Shape;859;g299b1ec11a4_0_118"/>
          <p:cNvSpPr txBox="1"/>
          <p:nvPr/>
        </p:nvSpPr>
        <p:spPr>
          <a:xfrm>
            <a:off x="3384894" y="4214606"/>
            <a:ext cx="237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far does a dollar go?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far will </a:t>
            </a:r>
            <a:r>
              <a:rPr b="0" i="1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my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marginal dollar or donation go?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99b1ec11a4_0_118"/>
          <p:cNvSpPr txBox="1"/>
          <p:nvPr/>
        </p:nvSpPr>
        <p:spPr>
          <a:xfrm>
            <a:off x="6158800" y="2246350"/>
            <a:ext cx="265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drives the charity’s decisions? 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Are there reliable internal or external evaluations of their work?</a:t>
            </a:r>
            <a:endParaRPr b="0" i="0" sz="12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the charity transparent?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1" name="Google Shape;861;g299b1ec11a4_0_118"/>
          <p:cNvSpPr txBox="1"/>
          <p:nvPr/>
        </p:nvSpPr>
        <p:spPr>
          <a:xfrm>
            <a:off x="471567" y="2246356"/>
            <a:ext cx="2374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is the </a:t>
            </a:r>
            <a:r>
              <a:rPr lang="en-US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scale</a:t>
            </a: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of the </a:t>
            </a:r>
            <a:r>
              <a:rPr lang="en-US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problem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?</a:t>
            </a:r>
            <a:b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problem</a:t>
            </a: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neglected by others?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Is it solvable?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2" name="Google Shape;862;g299b1ec11a4_0_118"/>
          <p:cNvCxnSpPr/>
          <p:nvPr/>
        </p:nvCxnSpPr>
        <p:spPr>
          <a:xfrm>
            <a:off x="471567" y="2084434"/>
            <a:ext cx="23748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3" name="Google Shape;863;g299b1ec11a4_0_118"/>
          <p:cNvCxnSpPr/>
          <p:nvPr/>
        </p:nvCxnSpPr>
        <p:spPr>
          <a:xfrm>
            <a:off x="3384894" y="4096484"/>
            <a:ext cx="23748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4" name="Google Shape;864;g299b1ec11a4_0_118"/>
          <p:cNvCxnSpPr/>
          <p:nvPr/>
        </p:nvCxnSpPr>
        <p:spPr>
          <a:xfrm>
            <a:off x="6356309" y="2084434"/>
            <a:ext cx="2374800" cy="0"/>
          </a:xfrm>
          <a:prstGeom prst="straightConnector1">
            <a:avLst/>
          </a:prstGeom>
          <a:noFill/>
          <a:ln cap="rnd" cmpd="sng" w="190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5" name="Google Shape;865;g299b1ec11a4_0_118"/>
          <p:cNvCxnSpPr/>
          <p:nvPr/>
        </p:nvCxnSpPr>
        <p:spPr>
          <a:xfrm>
            <a:off x="1521000" y="3036525"/>
            <a:ext cx="1494600" cy="11550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6" name="Google Shape;866;g299b1ec11a4_0_118"/>
          <p:cNvCxnSpPr/>
          <p:nvPr/>
        </p:nvCxnSpPr>
        <p:spPr>
          <a:xfrm flipH="1">
            <a:off x="6052475" y="3036513"/>
            <a:ext cx="1602300" cy="1206300"/>
          </a:xfrm>
          <a:prstGeom prst="bentConnector3">
            <a:avLst>
              <a:gd fmla="val 62" name="adj1"/>
            </a:avLst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67" name="Google Shape;867;g299b1ec11a4_0_118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8" name="Google Shape;868;g299b1ec11a4_0_118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HOW</a:t>
            </a:r>
            <a:endParaRPr/>
          </a:p>
        </p:txBody>
      </p:sp>
      <p:sp>
        <p:nvSpPr>
          <p:cNvPr id="869" name="Google Shape;869;g299b1ec11a4_0_118"/>
          <p:cNvSpPr txBox="1"/>
          <p:nvPr>
            <p:ph type="title"/>
          </p:nvPr>
        </p:nvSpPr>
        <p:spPr>
          <a:xfrm>
            <a:off x="2341350" y="263100"/>
            <a:ext cx="4148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Prioritize</a:t>
            </a: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 cost-effectiveness</a:t>
            </a:r>
            <a:r>
              <a:rPr b="0" lang="en-US" sz="2100">
                <a:solidFill>
                  <a:schemeClr val="lt1"/>
                </a:solidFill>
              </a:rPr>
              <a:t> when deciding where to donate</a:t>
            </a:r>
            <a:endParaRPr b="0" sz="2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t/>
            </a:r>
            <a:endParaRPr b="0" sz="2100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grpSp>
        <p:nvGrpSpPr>
          <p:cNvPr id="870" name="Google Shape;870;g299b1ec11a4_0_118"/>
          <p:cNvGrpSpPr/>
          <p:nvPr/>
        </p:nvGrpSpPr>
        <p:grpSpPr>
          <a:xfrm>
            <a:off x="471511" y="65877"/>
            <a:ext cx="422883" cy="422333"/>
            <a:chOff x="5273675" y="2606675"/>
            <a:chExt cx="1646100" cy="1644600"/>
          </a:xfrm>
        </p:grpSpPr>
        <p:sp>
          <p:nvSpPr>
            <p:cNvPr id="871" name="Google Shape;871;g299b1ec11a4_0_118"/>
            <p:cNvSpPr/>
            <p:nvPr/>
          </p:nvSpPr>
          <p:spPr>
            <a:xfrm>
              <a:off x="5273675" y="2606675"/>
              <a:ext cx="16461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2" name="Google Shape;872;g299b1ec11a4_0_118"/>
            <p:cNvSpPr/>
            <p:nvPr/>
          </p:nvSpPr>
          <p:spPr>
            <a:xfrm>
              <a:off x="5722938" y="2797175"/>
              <a:ext cx="746125" cy="1254606"/>
            </a:xfrm>
            <a:custGeom>
              <a:rect b="b" l="l" r="r" t="t"/>
              <a:pathLst>
                <a:path extrusionOk="0" h="1254606" w="746125">
                  <a:moveTo>
                    <a:pt x="241300" y="1184275"/>
                  </a:moveTo>
                  <a:cubicBezTo>
                    <a:pt x="241300" y="1184275"/>
                    <a:pt x="241300" y="1184275"/>
                    <a:pt x="241300" y="1202199"/>
                  </a:cubicBezTo>
                  <a:cubicBezTo>
                    <a:pt x="309330" y="1228725"/>
                    <a:pt x="370914" y="1222990"/>
                    <a:pt x="371631" y="1222990"/>
                  </a:cubicBezTo>
                  <a:cubicBezTo>
                    <a:pt x="372347" y="1222990"/>
                    <a:pt x="373779" y="1222990"/>
                    <a:pt x="374495" y="1222990"/>
                  </a:cubicBezTo>
                  <a:cubicBezTo>
                    <a:pt x="375211" y="1222990"/>
                    <a:pt x="436796" y="1228725"/>
                    <a:pt x="504825" y="1202199"/>
                  </a:cubicBezTo>
                  <a:cubicBezTo>
                    <a:pt x="504825" y="1202199"/>
                    <a:pt x="504825" y="1202199"/>
                    <a:pt x="504825" y="1184275"/>
                  </a:cubicBezTo>
                  <a:cubicBezTo>
                    <a:pt x="504825" y="1184275"/>
                    <a:pt x="504825" y="1184275"/>
                    <a:pt x="241300" y="1184275"/>
                  </a:cubicBezTo>
                  <a:close/>
                  <a:moveTo>
                    <a:pt x="174625" y="1103313"/>
                  </a:moveTo>
                  <a:cubicBezTo>
                    <a:pt x="174625" y="1103313"/>
                    <a:pt x="174625" y="1103313"/>
                    <a:pt x="174625" y="1152526"/>
                  </a:cubicBezTo>
                  <a:cubicBezTo>
                    <a:pt x="174625" y="1152526"/>
                    <a:pt x="174625" y="1152526"/>
                    <a:pt x="574675" y="1152526"/>
                  </a:cubicBezTo>
                  <a:cubicBezTo>
                    <a:pt x="574675" y="1152526"/>
                    <a:pt x="574675" y="1152526"/>
                    <a:pt x="574675" y="1103313"/>
                  </a:cubicBezTo>
                  <a:cubicBezTo>
                    <a:pt x="574675" y="1103313"/>
                    <a:pt x="574675" y="1103313"/>
                    <a:pt x="174625" y="1103313"/>
                  </a:cubicBezTo>
                  <a:close/>
                  <a:moveTo>
                    <a:pt x="174625" y="1025525"/>
                  </a:moveTo>
                  <a:cubicBezTo>
                    <a:pt x="174625" y="1025525"/>
                    <a:pt x="174625" y="1025525"/>
                    <a:pt x="174625" y="1071563"/>
                  </a:cubicBezTo>
                  <a:cubicBezTo>
                    <a:pt x="174625" y="1071563"/>
                    <a:pt x="174625" y="1071563"/>
                    <a:pt x="574675" y="1071563"/>
                  </a:cubicBezTo>
                  <a:cubicBezTo>
                    <a:pt x="574675" y="1071563"/>
                    <a:pt x="574675" y="1071563"/>
                    <a:pt x="574675" y="1025525"/>
                  </a:cubicBezTo>
                  <a:cubicBezTo>
                    <a:pt x="574675" y="1025525"/>
                    <a:pt x="574675" y="1025525"/>
                    <a:pt x="174625" y="1025525"/>
                  </a:cubicBezTo>
                  <a:close/>
                  <a:moveTo>
                    <a:pt x="174625" y="931863"/>
                  </a:moveTo>
                  <a:cubicBezTo>
                    <a:pt x="174625" y="931863"/>
                    <a:pt x="174625" y="931863"/>
                    <a:pt x="174625" y="993776"/>
                  </a:cubicBezTo>
                  <a:cubicBezTo>
                    <a:pt x="174625" y="993776"/>
                    <a:pt x="174625" y="993776"/>
                    <a:pt x="574675" y="993776"/>
                  </a:cubicBezTo>
                  <a:cubicBezTo>
                    <a:pt x="574675" y="993776"/>
                    <a:pt x="574675" y="993776"/>
                    <a:pt x="574675" y="931863"/>
                  </a:cubicBezTo>
                  <a:cubicBezTo>
                    <a:pt x="574675" y="931863"/>
                    <a:pt x="574675" y="931863"/>
                    <a:pt x="174625" y="931863"/>
                  </a:cubicBezTo>
                  <a:close/>
                  <a:moveTo>
                    <a:pt x="373063" y="60325"/>
                  </a:moveTo>
                  <a:cubicBezTo>
                    <a:pt x="545534" y="60325"/>
                    <a:pt x="685800" y="199724"/>
                    <a:pt x="685800" y="372006"/>
                  </a:cubicBezTo>
                  <a:cubicBezTo>
                    <a:pt x="685800" y="447066"/>
                    <a:pt x="659321" y="519268"/>
                    <a:pt x="610657" y="575742"/>
                  </a:cubicBezTo>
                  <a:cubicBezTo>
                    <a:pt x="594913" y="590754"/>
                    <a:pt x="497585" y="690120"/>
                    <a:pt x="497585" y="808073"/>
                  </a:cubicBezTo>
                  <a:cubicBezTo>
                    <a:pt x="497585" y="808073"/>
                    <a:pt x="497585" y="808073"/>
                    <a:pt x="497585" y="873125"/>
                  </a:cubicBezTo>
                  <a:cubicBezTo>
                    <a:pt x="497585" y="873125"/>
                    <a:pt x="497585" y="873125"/>
                    <a:pt x="388807" y="873125"/>
                  </a:cubicBezTo>
                  <a:cubicBezTo>
                    <a:pt x="388807" y="873125"/>
                    <a:pt x="388807" y="873125"/>
                    <a:pt x="388807" y="707992"/>
                  </a:cubicBezTo>
                  <a:cubicBezTo>
                    <a:pt x="388807" y="707992"/>
                    <a:pt x="388807" y="707992"/>
                    <a:pt x="483988" y="607196"/>
                  </a:cubicBezTo>
                  <a:cubicBezTo>
                    <a:pt x="488282" y="602907"/>
                    <a:pt x="488997" y="595758"/>
                    <a:pt x="486851" y="590039"/>
                  </a:cubicBezTo>
                  <a:cubicBezTo>
                    <a:pt x="483988" y="584320"/>
                    <a:pt x="478263" y="580746"/>
                    <a:pt x="472538" y="580746"/>
                  </a:cubicBezTo>
                  <a:cubicBezTo>
                    <a:pt x="472538" y="580746"/>
                    <a:pt x="472538" y="580746"/>
                    <a:pt x="361612" y="580746"/>
                  </a:cubicBezTo>
                  <a:cubicBezTo>
                    <a:pt x="361612" y="580746"/>
                    <a:pt x="361612" y="580746"/>
                    <a:pt x="452499" y="485669"/>
                  </a:cubicBezTo>
                  <a:cubicBezTo>
                    <a:pt x="456793" y="480665"/>
                    <a:pt x="458225" y="474231"/>
                    <a:pt x="456078" y="468512"/>
                  </a:cubicBezTo>
                  <a:cubicBezTo>
                    <a:pt x="453215" y="462793"/>
                    <a:pt x="447490" y="459219"/>
                    <a:pt x="441049" y="459219"/>
                  </a:cubicBezTo>
                  <a:cubicBezTo>
                    <a:pt x="441049" y="459219"/>
                    <a:pt x="441049" y="459219"/>
                    <a:pt x="348731" y="459219"/>
                  </a:cubicBezTo>
                  <a:cubicBezTo>
                    <a:pt x="348731" y="459219"/>
                    <a:pt x="348731" y="459219"/>
                    <a:pt x="447490" y="344126"/>
                  </a:cubicBezTo>
                  <a:cubicBezTo>
                    <a:pt x="453215" y="337692"/>
                    <a:pt x="452499" y="327684"/>
                    <a:pt x="446059" y="321965"/>
                  </a:cubicBezTo>
                  <a:cubicBezTo>
                    <a:pt x="439618" y="316246"/>
                    <a:pt x="429599" y="316961"/>
                    <a:pt x="423874" y="323395"/>
                  </a:cubicBezTo>
                  <a:cubicBezTo>
                    <a:pt x="423874" y="323395"/>
                    <a:pt x="423874" y="323395"/>
                    <a:pt x="302214" y="464223"/>
                  </a:cubicBezTo>
                  <a:cubicBezTo>
                    <a:pt x="297920" y="469227"/>
                    <a:pt x="297204" y="475661"/>
                    <a:pt x="299351" y="481380"/>
                  </a:cubicBezTo>
                  <a:cubicBezTo>
                    <a:pt x="302214" y="487099"/>
                    <a:pt x="307939" y="490673"/>
                    <a:pt x="313664" y="490673"/>
                  </a:cubicBezTo>
                  <a:cubicBezTo>
                    <a:pt x="313664" y="490673"/>
                    <a:pt x="313664" y="490673"/>
                    <a:pt x="404551" y="490673"/>
                  </a:cubicBezTo>
                  <a:cubicBezTo>
                    <a:pt x="404551" y="490673"/>
                    <a:pt x="404551" y="490673"/>
                    <a:pt x="313664" y="585750"/>
                  </a:cubicBezTo>
                  <a:cubicBezTo>
                    <a:pt x="309370" y="590039"/>
                    <a:pt x="307939" y="597188"/>
                    <a:pt x="310086" y="602907"/>
                  </a:cubicBezTo>
                  <a:cubicBezTo>
                    <a:pt x="312948" y="608626"/>
                    <a:pt x="318674" y="612200"/>
                    <a:pt x="325114" y="612200"/>
                  </a:cubicBezTo>
                  <a:cubicBezTo>
                    <a:pt x="325114" y="612200"/>
                    <a:pt x="325114" y="612200"/>
                    <a:pt x="436040" y="612200"/>
                  </a:cubicBezTo>
                  <a:cubicBezTo>
                    <a:pt x="436040" y="612200"/>
                    <a:pt x="436040" y="612200"/>
                    <a:pt x="361612" y="691550"/>
                  </a:cubicBezTo>
                  <a:cubicBezTo>
                    <a:pt x="358750" y="694409"/>
                    <a:pt x="357319" y="697984"/>
                    <a:pt x="357319" y="702273"/>
                  </a:cubicBezTo>
                  <a:cubicBezTo>
                    <a:pt x="357319" y="702273"/>
                    <a:pt x="357319" y="702273"/>
                    <a:pt x="357319" y="873125"/>
                  </a:cubicBezTo>
                  <a:cubicBezTo>
                    <a:pt x="357319" y="873125"/>
                    <a:pt x="357319" y="873125"/>
                    <a:pt x="248540" y="873125"/>
                  </a:cubicBezTo>
                  <a:cubicBezTo>
                    <a:pt x="248540" y="873125"/>
                    <a:pt x="248540" y="873125"/>
                    <a:pt x="248540" y="808073"/>
                  </a:cubicBezTo>
                  <a:cubicBezTo>
                    <a:pt x="248540" y="690120"/>
                    <a:pt x="151212" y="590754"/>
                    <a:pt x="135468" y="575742"/>
                  </a:cubicBezTo>
                  <a:cubicBezTo>
                    <a:pt x="86804" y="519268"/>
                    <a:pt x="60325" y="447066"/>
                    <a:pt x="60325" y="372006"/>
                  </a:cubicBezTo>
                  <a:cubicBezTo>
                    <a:pt x="60325" y="199724"/>
                    <a:pt x="200592" y="60325"/>
                    <a:pt x="373063" y="60325"/>
                  </a:cubicBezTo>
                  <a:close/>
                  <a:moveTo>
                    <a:pt x="373063" y="31750"/>
                  </a:moveTo>
                  <a:cubicBezTo>
                    <a:pt x="185269" y="31750"/>
                    <a:pt x="31750" y="184598"/>
                    <a:pt x="31750" y="372445"/>
                  </a:cubicBezTo>
                  <a:cubicBezTo>
                    <a:pt x="31750" y="454583"/>
                    <a:pt x="61026" y="533150"/>
                    <a:pt x="114579" y="595289"/>
                  </a:cubicBezTo>
                  <a:cubicBezTo>
                    <a:pt x="124576" y="604574"/>
                    <a:pt x="219544" y="697426"/>
                    <a:pt x="219544" y="807420"/>
                  </a:cubicBezTo>
                  <a:cubicBezTo>
                    <a:pt x="219544" y="807420"/>
                    <a:pt x="219544" y="807420"/>
                    <a:pt x="219544" y="901700"/>
                  </a:cubicBezTo>
                  <a:cubicBezTo>
                    <a:pt x="219544" y="901700"/>
                    <a:pt x="219544" y="901700"/>
                    <a:pt x="526582" y="901700"/>
                  </a:cubicBezTo>
                  <a:cubicBezTo>
                    <a:pt x="526582" y="901700"/>
                    <a:pt x="526582" y="901700"/>
                    <a:pt x="526582" y="807420"/>
                  </a:cubicBezTo>
                  <a:cubicBezTo>
                    <a:pt x="526582" y="697426"/>
                    <a:pt x="621550" y="604574"/>
                    <a:pt x="631546" y="595289"/>
                  </a:cubicBezTo>
                  <a:cubicBezTo>
                    <a:pt x="685099" y="533150"/>
                    <a:pt x="714375" y="454583"/>
                    <a:pt x="714375" y="372445"/>
                  </a:cubicBezTo>
                  <a:cubicBezTo>
                    <a:pt x="714375" y="184598"/>
                    <a:pt x="560856" y="31750"/>
                    <a:pt x="373063" y="31750"/>
                  </a:cubicBezTo>
                  <a:close/>
                  <a:moveTo>
                    <a:pt x="373063" y="0"/>
                  </a:moveTo>
                  <a:cubicBezTo>
                    <a:pt x="578890" y="0"/>
                    <a:pt x="746125" y="166995"/>
                    <a:pt x="746125" y="371815"/>
                  </a:cubicBezTo>
                  <a:cubicBezTo>
                    <a:pt x="746125" y="461735"/>
                    <a:pt x="713965" y="548087"/>
                    <a:pt x="655361" y="615171"/>
                  </a:cubicBezTo>
                  <a:cubicBezTo>
                    <a:pt x="655361" y="615171"/>
                    <a:pt x="655361" y="615171"/>
                    <a:pt x="653932" y="616598"/>
                  </a:cubicBezTo>
                  <a:cubicBezTo>
                    <a:pt x="653217" y="617312"/>
                    <a:pt x="558165" y="707233"/>
                    <a:pt x="558165" y="806431"/>
                  </a:cubicBezTo>
                  <a:cubicBezTo>
                    <a:pt x="558165" y="806431"/>
                    <a:pt x="558165" y="806431"/>
                    <a:pt x="558165" y="900633"/>
                  </a:cubicBezTo>
                  <a:cubicBezTo>
                    <a:pt x="558165" y="900633"/>
                    <a:pt x="558165" y="900633"/>
                    <a:pt x="574602" y="900633"/>
                  </a:cubicBezTo>
                  <a:cubicBezTo>
                    <a:pt x="591755" y="900633"/>
                    <a:pt x="605333" y="914193"/>
                    <a:pt x="605333" y="931320"/>
                  </a:cubicBezTo>
                  <a:cubicBezTo>
                    <a:pt x="605333" y="931320"/>
                    <a:pt x="605333" y="931320"/>
                    <a:pt x="605333" y="994122"/>
                  </a:cubicBezTo>
                  <a:cubicBezTo>
                    <a:pt x="605333" y="999831"/>
                    <a:pt x="603904" y="1004827"/>
                    <a:pt x="601760" y="1009109"/>
                  </a:cubicBezTo>
                  <a:cubicBezTo>
                    <a:pt x="603904" y="1013391"/>
                    <a:pt x="605333" y="1018386"/>
                    <a:pt x="605333" y="1024096"/>
                  </a:cubicBezTo>
                  <a:cubicBezTo>
                    <a:pt x="605333" y="1024096"/>
                    <a:pt x="605333" y="1024096"/>
                    <a:pt x="605333" y="1072624"/>
                  </a:cubicBezTo>
                  <a:cubicBezTo>
                    <a:pt x="605333" y="1077620"/>
                    <a:pt x="603904" y="1082615"/>
                    <a:pt x="601760" y="1087611"/>
                  </a:cubicBezTo>
                  <a:cubicBezTo>
                    <a:pt x="603904" y="1091893"/>
                    <a:pt x="605333" y="1096888"/>
                    <a:pt x="605333" y="1102598"/>
                  </a:cubicBezTo>
                  <a:cubicBezTo>
                    <a:pt x="605333" y="1102598"/>
                    <a:pt x="605333" y="1102598"/>
                    <a:pt x="605333" y="1153267"/>
                  </a:cubicBezTo>
                  <a:cubicBezTo>
                    <a:pt x="605333" y="1170395"/>
                    <a:pt x="591755" y="1183954"/>
                    <a:pt x="574602" y="1183954"/>
                  </a:cubicBezTo>
                  <a:cubicBezTo>
                    <a:pt x="574602" y="1183954"/>
                    <a:pt x="574602" y="1183954"/>
                    <a:pt x="536010" y="1183954"/>
                  </a:cubicBezTo>
                  <a:cubicBezTo>
                    <a:pt x="536010" y="1183954"/>
                    <a:pt x="536010" y="1183954"/>
                    <a:pt x="536010" y="1211787"/>
                  </a:cubicBezTo>
                  <a:cubicBezTo>
                    <a:pt x="536010" y="1218210"/>
                    <a:pt x="532436" y="1223919"/>
                    <a:pt x="526719" y="1226060"/>
                  </a:cubicBezTo>
                  <a:cubicBezTo>
                    <a:pt x="453107" y="1258888"/>
                    <a:pt x="384498" y="1254606"/>
                    <a:pt x="373063" y="1253893"/>
                  </a:cubicBezTo>
                  <a:cubicBezTo>
                    <a:pt x="370204" y="1254606"/>
                    <a:pt x="363772" y="1254606"/>
                    <a:pt x="355196" y="1254606"/>
                  </a:cubicBezTo>
                  <a:cubicBezTo>
                    <a:pt x="328038" y="1254606"/>
                    <a:pt x="275152" y="1251038"/>
                    <a:pt x="219407" y="1226060"/>
                  </a:cubicBezTo>
                  <a:cubicBezTo>
                    <a:pt x="213689" y="1223919"/>
                    <a:pt x="210116" y="1218210"/>
                    <a:pt x="210116" y="1211787"/>
                  </a:cubicBezTo>
                  <a:cubicBezTo>
                    <a:pt x="210116" y="1211787"/>
                    <a:pt x="210116" y="1211787"/>
                    <a:pt x="210116" y="1183954"/>
                  </a:cubicBezTo>
                  <a:cubicBezTo>
                    <a:pt x="210116" y="1183954"/>
                    <a:pt x="210116" y="1183954"/>
                    <a:pt x="173667" y="1183954"/>
                  </a:cubicBezTo>
                  <a:cubicBezTo>
                    <a:pt x="156515" y="1183954"/>
                    <a:pt x="142936" y="1170395"/>
                    <a:pt x="142936" y="1153267"/>
                  </a:cubicBezTo>
                  <a:cubicBezTo>
                    <a:pt x="142936" y="1153267"/>
                    <a:pt x="142936" y="1153267"/>
                    <a:pt x="142936" y="1102598"/>
                  </a:cubicBezTo>
                  <a:cubicBezTo>
                    <a:pt x="142936" y="1096888"/>
                    <a:pt x="144365" y="1091893"/>
                    <a:pt x="147224" y="1087611"/>
                  </a:cubicBezTo>
                  <a:cubicBezTo>
                    <a:pt x="144365" y="1082615"/>
                    <a:pt x="142936" y="1077620"/>
                    <a:pt x="142936" y="1072624"/>
                  </a:cubicBezTo>
                  <a:cubicBezTo>
                    <a:pt x="142936" y="1072624"/>
                    <a:pt x="142936" y="1072624"/>
                    <a:pt x="142936" y="1024096"/>
                  </a:cubicBezTo>
                  <a:cubicBezTo>
                    <a:pt x="142936" y="1018386"/>
                    <a:pt x="144365" y="1013391"/>
                    <a:pt x="147224" y="1009109"/>
                  </a:cubicBezTo>
                  <a:cubicBezTo>
                    <a:pt x="144365" y="1004827"/>
                    <a:pt x="142936" y="999831"/>
                    <a:pt x="142936" y="994122"/>
                  </a:cubicBezTo>
                  <a:cubicBezTo>
                    <a:pt x="142936" y="994122"/>
                    <a:pt x="142936" y="994122"/>
                    <a:pt x="142936" y="931320"/>
                  </a:cubicBezTo>
                  <a:cubicBezTo>
                    <a:pt x="142936" y="914193"/>
                    <a:pt x="156515" y="900633"/>
                    <a:pt x="173667" y="900633"/>
                  </a:cubicBezTo>
                  <a:cubicBezTo>
                    <a:pt x="173667" y="900633"/>
                    <a:pt x="173667" y="900633"/>
                    <a:pt x="187961" y="900633"/>
                  </a:cubicBezTo>
                  <a:cubicBezTo>
                    <a:pt x="187961" y="900633"/>
                    <a:pt x="187961" y="900633"/>
                    <a:pt x="187961" y="806431"/>
                  </a:cubicBezTo>
                  <a:cubicBezTo>
                    <a:pt x="187961" y="707233"/>
                    <a:pt x="93623" y="617312"/>
                    <a:pt x="92194" y="616598"/>
                  </a:cubicBezTo>
                  <a:cubicBezTo>
                    <a:pt x="92194" y="616598"/>
                    <a:pt x="92194" y="616598"/>
                    <a:pt x="91479" y="615171"/>
                  </a:cubicBezTo>
                  <a:cubicBezTo>
                    <a:pt x="32875" y="548087"/>
                    <a:pt x="0" y="461735"/>
                    <a:pt x="0" y="371815"/>
                  </a:cubicBezTo>
                  <a:cubicBezTo>
                    <a:pt x="0" y="166995"/>
                    <a:pt x="167235" y="0"/>
                    <a:pt x="373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9878ca1578_0_793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FFFFFF">
              <a:alpha val="77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78" name="Google Shape;878;g29878ca1578_0_793"/>
          <p:cNvGrpSpPr/>
          <p:nvPr/>
        </p:nvGrpSpPr>
        <p:grpSpPr>
          <a:xfrm>
            <a:off x="1887475" y="1737175"/>
            <a:ext cx="6377700" cy="152700"/>
            <a:chOff x="1887475" y="1737175"/>
            <a:chExt cx="6377700" cy="152700"/>
          </a:xfrm>
        </p:grpSpPr>
        <p:cxnSp>
          <p:nvCxnSpPr>
            <p:cNvPr id="879" name="Google Shape;879;g29878ca1578_0_793"/>
            <p:cNvCxnSpPr>
              <a:stCxn id="880" idx="0"/>
              <a:endCxn id="881" idx="2"/>
            </p:cNvCxnSpPr>
            <p:nvPr/>
          </p:nvCxnSpPr>
          <p:spPr>
            <a:xfrm flipH="1" rot="5400000">
              <a:off x="79609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2" name="Google Shape;882;g29878ca1578_0_793"/>
            <p:cNvCxnSpPr>
              <a:stCxn id="883" idx="0"/>
              <a:endCxn id="881" idx="2"/>
            </p:cNvCxnSpPr>
            <p:nvPr/>
          </p:nvCxnSpPr>
          <p:spPr>
            <a:xfrm rot="-5400000">
              <a:off x="75055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g29878ca1578_0_793"/>
            <p:cNvCxnSpPr>
              <a:stCxn id="885" idx="0"/>
              <a:endCxn id="886" idx="2"/>
            </p:cNvCxnSpPr>
            <p:nvPr/>
          </p:nvCxnSpPr>
          <p:spPr>
            <a:xfrm rot="-5400000">
              <a:off x="56833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7" name="Google Shape;887;g29878ca1578_0_793"/>
            <p:cNvCxnSpPr>
              <a:stCxn id="888" idx="0"/>
              <a:endCxn id="889" idx="2"/>
            </p:cNvCxnSpPr>
            <p:nvPr/>
          </p:nvCxnSpPr>
          <p:spPr>
            <a:xfrm rot="-5400000">
              <a:off x="38611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0" name="Google Shape;890;g29878ca1578_0_793"/>
            <p:cNvCxnSpPr>
              <a:stCxn id="891" idx="0"/>
              <a:endCxn id="892" idx="2"/>
            </p:cNvCxnSpPr>
            <p:nvPr/>
          </p:nvCxnSpPr>
          <p:spPr>
            <a:xfrm rot="-5400000">
              <a:off x="20389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3" name="Google Shape;893;g29878ca1578_0_793"/>
            <p:cNvCxnSpPr>
              <a:stCxn id="894" idx="0"/>
              <a:endCxn id="886" idx="2"/>
            </p:cNvCxnSpPr>
            <p:nvPr/>
          </p:nvCxnSpPr>
          <p:spPr>
            <a:xfrm flipH="1" rot="5400000">
              <a:off x="61387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g29878ca1578_0_793"/>
            <p:cNvCxnSpPr>
              <a:stCxn id="896" idx="0"/>
              <a:endCxn id="889" idx="2"/>
            </p:cNvCxnSpPr>
            <p:nvPr/>
          </p:nvCxnSpPr>
          <p:spPr>
            <a:xfrm flipH="1" rot="5400000">
              <a:off x="4316725" y="1585825"/>
              <a:ext cx="152700" cy="4554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7" name="Google Shape;897;g29878ca1578_0_793"/>
            <p:cNvCxnSpPr>
              <a:stCxn id="898" idx="0"/>
              <a:endCxn id="892" idx="2"/>
            </p:cNvCxnSpPr>
            <p:nvPr/>
          </p:nvCxnSpPr>
          <p:spPr>
            <a:xfrm flipH="1" rot="5400000">
              <a:off x="2494375" y="1585675"/>
              <a:ext cx="152700" cy="455700"/>
            </a:xfrm>
            <a:prstGeom prst="bentConnector3">
              <a:avLst>
                <a:gd fmla="val 50003" name="adj1"/>
              </a:avLst>
            </a:prstGeom>
            <a:noFill/>
            <a:ln cap="rnd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99" name="Google Shape;899;g29878ca1578_0_793"/>
          <p:cNvGrpSpPr/>
          <p:nvPr/>
        </p:nvGrpSpPr>
        <p:grpSpPr>
          <a:xfrm>
            <a:off x="1480675" y="1889875"/>
            <a:ext cx="7191300" cy="2640125"/>
            <a:chOff x="1480687" y="1889867"/>
            <a:chExt cx="7191300" cy="1097400"/>
          </a:xfrm>
        </p:grpSpPr>
        <p:sp>
          <p:nvSpPr>
            <p:cNvPr id="891" name="Google Shape;891;g29878ca1578_0_793"/>
            <p:cNvSpPr/>
            <p:nvPr/>
          </p:nvSpPr>
          <p:spPr>
            <a:xfrm>
              <a:off x="14806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8" name="Google Shape;898;g29878ca1578_0_793"/>
            <p:cNvSpPr/>
            <p:nvPr/>
          </p:nvSpPr>
          <p:spPr>
            <a:xfrm>
              <a:off x="23917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8" name="Google Shape;888;g29878ca1578_0_793"/>
            <p:cNvSpPr/>
            <p:nvPr/>
          </p:nvSpPr>
          <p:spPr>
            <a:xfrm>
              <a:off x="33028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6" name="Google Shape;896;g29878ca1578_0_793"/>
            <p:cNvSpPr/>
            <p:nvPr/>
          </p:nvSpPr>
          <p:spPr>
            <a:xfrm>
              <a:off x="42139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5" name="Google Shape;885;g29878ca1578_0_793"/>
            <p:cNvSpPr/>
            <p:nvPr/>
          </p:nvSpPr>
          <p:spPr>
            <a:xfrm>
              <a:off x="51250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4" name="Google Shape;894;g29878ca1578_0_793"/>
            <p:cNvSpPr/>
            <p:nvPr/>
          </p:nvSpPr>
          <p:spPr>
            <a:xfrm>
              <a:off x="60361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3" name="Google Shape;883;g29878ca1578_0_793"/>
            <p:cNvSpPr/>
            <p:nvPr/>
          </p:nvSpPr>
          <p:spPr>
            <a:xfrm>
              <a:off x="69472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0" name="Google Shape;880;g29878ca1578_0_793"/>
            <p:cNvSpPr/>
            <p:nvPr/>
          </p:nvSpPr>
          <p:spPr>
            <a:xfrm>
              <a:off x="7858387" y="1889867"/>
              <a:ext cx="813600" cy="10974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142875" rotWithShape="0" algn="bl" dir="5400000" dist="19050">
                <a:srgbClr val="000000">
                  <a:alpha val="12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900" name="Google Shape;900;g29878ca1578_0_793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901" name="Google Shape;901;g29878ca1578_0_793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2" name="Google Shape;902;g29878ca1578_0_793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03" name="Google Shape;903;g29878ca1578_0_793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4" name="Google Shape;904;g29878ca1578_0_793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05" name="Google Shape;905;g29878ca1578_0_793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906" name="Google Shape;906;g29878ca1578_0_793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07" name="Google Shape;907;g29878ca1578_0_793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08" name="Google Shape;908;g29878ca1578_0_793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09" name="Google Shape;909;g29878ca1578_0_793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10" name="Google Shape;910;g29878ca1578_0_793"/>
          <p:cNvSpPr txBox="1"/>
          <p:nvPr/>
        </p:nvSpPr>
        <p:spPr>
          <a:xfrm>
            <a:off x="3343909" y="3216161"/>
            <a:ext cx="7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Reduce CO2</a:t>
            </a:r>
            <a:r>
              <a:rPr baseline="-25000"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emissions with smart advocacy</a:t>
            </a:r>
            <a:b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 tech investments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1" name="Google Shape;911;g29878ca1578_0_793"/>
          <p:cNvSpPr txBox="1"/>
          <p:nvPr/>
        </p:nvSpPr>
        <p:spPr>
          <a:xfrm>
            <a:off x="4255010" y="3216161"/>
            <a:ext cx="73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Reduce CO2</a:t>
            </a:r>
            <a:r>
              <a:rPr baseline="-25000"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2</a:t>
            </a: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emissions with the effective protection of</a:t>
            </a:r>
            <a:b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our rainforests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2" name="Google Shape;912;g29878ca1578_0_793"/>
          <p:cNvSpPr txBox="1"/>
          <p:nvPr/>
        </p:nvSpPr>
        <p:spPr>
          <a:xfrm>
            <a:off x="5166109" y="3216161"/>
            <a:ext cx="731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Mitigate negative impacts of AI on society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3" name="Google Shape;913;g29878ca1578_0_793"/>
          <p:cNvSpPr txBox="1"/>
          <p:nvPr/>
        </p:nvSpPr>
        <p:spPr>
          <a:xfrm>
            <a:off x="6054348" y="3216161"/>
            <a:ext cx="777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Invest in research to increase the quality of life for generations to come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4" name="Google Shape;914;g29878ca1578_0_793"/>
          <p:cNvSpPr txBox="1"/>
          <p:nvPr/>
        </p:nvSpPr>
        <p:spPr>
          <a:xfrm>
            <a:off x="6988309" y="3216161"/>
            <a:ext cx="73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Spare animal lives with       targeted outreach to companies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5" name="Google Shape;915;g29878ca1578_0_793"/>
          <p:cNvSpPr txBox="1"/>
          <p:nvPr/>
        </p:nvSpPr>
        <p:spPr>
          <a:xfrm>
            <a:off x="7899409" y="3216161"/>
            <a:ext cx="73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Spare animal lives </a:t>
            </a:r>
            <a:b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with the development </a:t>
            </a:r>
            <a:b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of meat alternatives</a:t>
            </a:r>
            <a:endParaRPr i="0" sz="14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6" name="Google Shape;916;g29878ca1578_0_793"/>
          <p:cNvSpPr txBox="1"/>
          <p:nvPr/>
        </p:nvSpPr>
        <p:spPr>
          <a:xfrm>
            <a:off x="1521772" y="3216161"/>
            <a:ext cx="73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With a $1000 donation, you can protect 142 children from malaria. </a:t>
            </a:r>
            <a:r>
              <a:rPr lang="en-US" sz="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</a:t>
            </a: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mpact report </a:t>
            </a:r>
            <a:r>
              <a:rPr i="0" lang="en-US" sz="800" u="sng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0" sz="8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7" name="Google Shape;917;g29878ca1578_0_793"/>
          <p:cNvSpPr txBox="1"/>
          <p:nvPr/>
        </p:nvSpPr>
        <p:spPr>
          <a:xfrm>
            <a:off x="2432884" y="3216161"/>
            <a:ext cx="731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With a $1000 donation, you can vaccinate 6 infants against 7 diseases. </a:t>
            </a:r>
            <a:r>
              <a:rPr lang="en-US" sz="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</a:t>
            </a:r>
            <a:r>
              <a:rPr i="0" lang="en-US" sz="8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mpact report </a:t>
            </a:r>
            <a:r>
              <a:rPr i="0" lang="en-US" sz="800" u="sng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i="0" sz="8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18" name="Google Shape;918;g29878ca1578_0_793"/>
          <p:cNvSpPr txBox="1"/>
          <p:nvPr/>
        </p:nvSpPr>
        <p:spPr>
          <a:xfrm>
            <a:off x="3302887" y="2423805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Clean </a:t>
            </a:r>
            <a:endParaRPr i="0" sz="14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 Task Force</a:t>
            </a:r>
            <a:endParaRPr i="0" sz="1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19" name="Google Shape;919;g29878ca1578_0_793"/>
          <p:cNvSpPr txBox="1"/>
          <p:nvPr/>
        </p:nvSpPr>
        <p:spPr>
          <a:xfrm>
            <a:off x="5117434" y="2558268"/>
            <a:ext cx="81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CHAI</a:t>
            </a:r>
            <a:endParaRPr i="0" sz="10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20" name="Google Shape;920;g29878ca1578_0_793"/>
          <p:cNvSpPr txBox="1"/>
          <p:nvPr/>
        </p:nvSpPr>
        <p:spPr>
          <a:xfrm>
            <a:off x="6036186" y="2419680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Centre on Long-Term </a:t>
            </a:r>
            <a:b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Risk</a:t>
            </a:r>
            <a:endParaRPr i="0" sz="1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21" name="Google Shape;921;g29878ca1578_0_793"/>
          <p:cNvSpPr txBox="1"/>
          <p:nvPr/>
        </p:nvSpPr>
        <p:spPr>
          <a:xfrm>
            <a:off x="6947287" y="2419680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</a:t>
            </a:r>
            <a:endParaRPr i="0" sz="14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Humane League</a:t>
            </a:r>
            <a:endParaRPr i="0" sz="1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22" name="Google Shape;922;g29878ca1578_0_793"/>
          <p:cNvSpPr txBox="1"/>
          <p:nvPr/>
        </p:nvSpPr>
        <p:spPr>
          <a:xfrm>
            <a:off x="7858388" y="2419680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Good </a:t>
            </a:r>
            <a:b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 </a:t>
            </a:r>
            <a:endParaRPr i="0" sz="14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Institute</a:t>
            </a:r>
            <a:endParaRPr i="0" sz="1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23" name="Google Shape;923;g29878ca1578_0_79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331916" y="2013087"/>
            <a:ext cx="7555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g29878ca1578_0_793"/>
          <p:cNvPicPr preferRelativeResize="0"/>
          <p:nvPr/>
        </p:nvPicPr>
        <p:blipFill rotWithShape="1">
          <a:blip r:embed="rId19">
            <a:alphaModFix/>
          </a:blip>
          <a:srcRect b="8391" l="0" r="76557" t="0"/>
          <a:stretch/>
        </p:blipFill>
        <p:spPr>
          <a:xfrm>
            <a:off x="6314918" y="2013087"/>
            <a:ext cx="25610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g29878ca1578_0_793"/>
          <p:cNvPicPr preferRelativeResize="0"/>
          <p:nvPr/>
        </p:nvPicPr>
        <p:blipFill rotWithShape="1">
          <a:blip r:embed="rId20">
            <a:alphaModFix/>
          </a:blip>
          <a:srcRect b="29477" l="0" r="0" t="29473"/>
          <a:stretch/>
        </p:blipFill>
        <p:spPr>
          <a:xfrm>
            <a:off x="7019931" y="2013087"/>
            <a:ext cx="668275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g29878ca1578_0_793"/>
          <p:cNvSpPr txBox="1"/>
          <p:nvPr/>
        </p:nvSpPr>
        <p:spPr>
          <a:xfrm>
            <a:off x="1480687" y="2419680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Against </a:t>
            </a:r>
            <a:b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i="0" lang="en-US" sz="1000" u="sng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Malaria Foundation</a:t>
            </a:r>
            <a:endParaRPr i="0" sz="10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27" name="Google Shape;927;g29878ca1578_0_79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04589" y="1967367"/>
            <a:ext cx="365760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g29878ca1578_0_793"/>
          <p:cNvSpPr txBox="1"/>
          <p:nvPr/>
        </p:nvSpPr>
        <p:spPr>
          <a:xfrm>
            <a:off x="14806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9" name="Google Shape;889;g29878ca1578_0_793"/>
          <p:cNvSpPr txBox="1"/>
          <p:nvPr/>
        </p:nvSpPr>
        <p:spPr>
          <a:xfrm>
            <a:off x="3302876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6" name="Google Shape;886;g29878ca1578_0_793"/>
          <p:cNvSpPr txBox="1"/>
          <p:nvPr/>
        </p:nvSpPr>
        <p:spPr>
          <a:xfrm>
            <a:off x="51250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1" name="Google Shape;881;g29878ca1578_0_793"/>
          <p:cNvSpPr txBox="1"/>
          <p:nvPr/>
        </p:nvSpPr>
        <p:spPr>
          <a:xfrm>
            <a:off x="69472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8" name="Google Shape;928;g29878ca1578_0_793"/>
          <p:cNvSpPr txBox="1"/>
          <p:nvPr/>
        </p:nvSpPr>
        <p:spPr>
          <a:xfrm>
            <a:off x="14806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 Health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9" name="Google Shape;929;g29878ca1578_0_793"/>
          <p:cNvSpPr txBox="1"/>
          <p:nvPr/>
        </p:nvSpPr>
        <p:spPr>
          <a:xfrm>
            <a:off x="33027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</a:t>
            </a:r>
            <a:r>
              <a:rPr b="1" lang="en-US" sz="13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Change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0" name="Google Shape;930;g29878ca1578_0_793"/>
          <p:cNvSpPr txBox="1"/>
          <p:nvPr/>
        </p:nvSpPr>
        <p:spPr>
          <a:xfrm>
            <a:off x="51250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Long-term Future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1" name="Google Shape;931;g29878ca1578_0_793"/>
          <p:cNvSpPr txBox="1"/>
          <p:nvPr/>
        </p:nvSpPr>
        <p:spPr>
          <a:xfrm>
            <a:off x="6947471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Animal Suffering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2" name="Google Shape;932;g29878ca1578_0_793"/>
          <p:cNvSpPr txBox="1"/>
          <p:nvPr/>
        </p:nvSpPr>
        <p:spPr>
          <a:xfrm>
            <a:off x="334971" y="1057100"/>
            <a:ext cx="91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Most pressing problems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933" name="Google Shape;933;g29878ca1578_0_793"/>
          <p:cNvSpPr txBox="1"/>
          <p:nvPr/>
        </p:nvSpPr>
        <p:spPr>
          <a:xfrm>
            <a:off x="303125" y="2338574"/>
            <a:ext cx="98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Selection of b</a:t>
            </a: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est-in-class organi</a:t>
            </a: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</a:t>
            </a: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ations*</a:t>
            </a:r>
            <a:endParaRPr b="1" i="0" sz="1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4" name="Google Shape;934;g29878ca1578_0_793"/>
          <p:cNvSpPr txBox="1"/>
          <p:nvPr/>
        </p:nvSpPr>
        <p:spPr>
          <a:xfrm>
            <a:off x="303125" y="3462350"/>
            <a:ext cx="982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</a:t>
            </a: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mpact of your donation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935" name="Google Shape;935;g29878ca1578_0_793"/>
          <p:cNvCxnSpPr/>
          <p:nvPr/>
        </p:nvCxnSpPr>
        <p:spPr>
          <a:xfrm rot="10800000">
            <a:off x="1383151" y="3104610"/>
            <a:ext cx="0" cy="11772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936" name="Google Shape;936;g29878ca1578_0_793"/>
          <p:cNvCxnSpPr/>
          <p:nvPr/>
        </p:nvCxnSpPr>
        <p:spPr>
          <a:xfrm rot="10800000">
            <a:off x="1383151" y="1889747"/>
            <a:ext cx="0" cy="10974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937" name="Google Shape;937;g29878ca1578_0_793"/>
          <p:cNvCxnSpPr/>
          <p:nvPr/>
        </p:nvCxnSpPr>
        <p:spPr>
          <a:xfrm rot="10800000">
            <a:off x="1383151" y="684796"/>
            <a:ext cx="0" cy="10524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938" name="Google Shape;938;g29878ca1578_0_793"/>
          <p:cNvSpPr/>
          <p:nvPr/>
        </p:nvSpPr>
        <p:spPr>
          <a:xfrm>
            <a:off x="5554442" y="4776484"/>
            <a:ext cx="3123600" cy="175500"/>
          </a:xfrm>
          <a:prstGeom prst="rect">
            <a:avLst/>
          </a:prstGeom>
          <a:solidFill>
            <a:srgbClr val="000000">
              <a:alpha val="61570"/>
            </a:srgbClr>
          </a:solidFill>
          <a:ln>
            <a:noFill/>
          </a:ln>
        </p:spPr>
        <p:txBody>
          <a:bodyPr anchorCtr="1" anchor="ctr" bIns="18275" lIns="18275" spcFirstLastPara="1" rIns="18275" wrap="square" tIns="18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3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See appendix for tax-deductible options in your country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9" name="Google Shape;939;g29878ca1578_0_79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197315" y="2023737"/>
            <a:ext cx="668275" cy="23733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g29878ca1578_0_793"/>
          <p:cNvSpPr txBox="1"/>
          <p:nvPr/>
        </p:nvSpPr>
        <p:spPr>
          <a:xfrm>
            <a:off x="2464377" y="2490222"/>
            <a:ext cx="66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chemeClr val="hlink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33"/>
              </a:rPr>
              <a:t>New Incentives</a:t>
            </a:r>
            <a:endParaRPr i="0" sz="10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41" name="Google Shape;941;g29878ca1578_0_79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272050" y="2001738"/>
            <a:ext cx="668400" cy="242007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g29878ca1578_0_793"/>
          <p:cNvSpPr txBox="1"/>
          <p:nvPr/>
        </p:nvSpPr>
        <p:spPr>
          <a:xfrm>
            <a:off x="4213987" y="2419680"/>
            <a:ext cx="81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Future Cleantech Architects</a:t>
            </a:r>
            <a:endParaRPr i="0" sz="10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43" name="Google Shape;943;g29878ca1578_0_79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883944" y="2018763"/>
            <a:ext cx="777250" cy="27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g29878ca1578_0_79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391763" y="2019885"/>
            <a:ext cx="813600" cy="340345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g29878ca1578_0_793"/>
          <p:cNvSpPr txBox="1"/>
          <p:nvPr/>
        </p:nvSpPr>
        <p:spPr>
          <a:xfrm>
            <a:off x="197125" y="4610275"/>
            <a:ext cx="410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Find more 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best-in-class organizations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13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Sources: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80000hours.com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Life You Can Save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Founders Pledge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4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; ACE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6" name="Google Shape;946;g29878ca1578_0_793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7" name="Google Shape;947;g29878ca1578_0_793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HOW</a:t>
            </a:r>
            <a:endParaRPr/>
          </a:p>
        </p:txBody>
      </p:sp>
      <p:sp>
        <p:nvSpPr>
          <p:cNvPr id="948" name="Google Shape;948;g29878ca1578_0_793"/>
          <p:cNvSpPr txBox="1"/>
          <p:nvPr>
            <p:ph type="title"/>
          </p:nvPr>
        </p:nvSpPr>
        <p:spPr>
          <a:xfrm>
            <a:off x="2341350" y="263100"/>
            <a:ext cx="6331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b="0" lang="en-US" sz="21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Donate Now: </a:t>
            </a:r>
            <a:r>
              <a:rPr b="0" lang="en-US" sz="2100">
                <a:solidFill>
                  <a:schemeClr val="dk2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Support best-in-class org</a:t>
            </a:r>
            <a:r>
              <a:rPr b="0" lang="en-US" sz="2100">
                <a:solidFill>
                  <a:schemeClr val="dk2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anizations</a:t>
            </a:r>
            <a:endParaRPr b="0" sz="2100">
              <a:solidFill>
                <a:schemeClr val="dk2"/>
              </a:solidFill>
            </a:endParaRPr>
          </a:p>
        </p:txBody>
      </p:sp>
      <p:sp>
        <p:nvSpPr>
          <p:cNvPr id="949" name="Google Shape;949;g29878ca1578_0_793"/>
          <p:cNvSpPr/>
          <p:nvPr/>
        </p:nvSpPr>
        <p:spPr>
          <a:xfrm>
            <a:off x="2391787" y="4294163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0" name="Google Shape;950;g29878ca1578_0_793"/>
          <p:cNvSpPr/>
          <p:nvPr/>
        </p:nvSpPr>
        <p:spPr>
          <a:xfrm>
            <a:off x="14806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1" name="Google Shape;951;g29878ca1578_0_793"/>
          <p:cNvSpPr/>
          <p:nvPr/>
        </p:nvSpPr>
        <p:spPr>
          <a:xfrm>
            <a:off x="33028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2" name="Google Shape;952;g29878ca1578_0_793"/>
          <p:cNvSpPr/>
          <p:nvPr/>
        </p:nvSpPr>
        <p:spPr>
          <a:xfrm>
            <a:off x="42139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3" name="Google Shape;953;g29878ca1578_0_793"/>
          <p:cNvSpPr/>
          <p:nvPr/>
        </p:nvSpPr>
        <p:spPr>
          <a:xfrm>
            <a:off x="51250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4" name="Google Shape;954;g29878ca1578_0_793"/>
          <p:cNvSpPr/>
          <p:nvPr/>
        </p:nvSpPr>
        <p:spPr>
          <a:xfrm>
            <a:off x="60361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4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5" name="Google Shape;955;g29878ca1578_0_793"/>
          <p:cNvSpPr/>
          <p:nvPr/>
        </p:nvSpPr>
        <p:spPr>
          <a:xfrm>
            <a:off x="69472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5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56" name="Google Shape;956;g29878ca1578_0_793"/>
          <p:cNvSpPr/>
          <p:nvPr/>
        </p:nvSpPr>
        <p:spPr>
          <a:xfrm>
            <a:off x="7858387" y="4283100"/>
            <a:ext cx="813600" cy="24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5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957" name="Google Shape;957;g29878ca1578_0_793"/>
          <p:cNvPicPr preferRelativeResize="0"/>
          <p:nvPr/>
        </p:nvPicPr>
        <p:blipFill rotWithShape="1">
          <a:blip r:embed="rId52">
            <a:alphaModFix/>
          </a:blip>
          <a:srcRect b="0" l="6904" r="6895" t="0"/>
          <a:stretch/>
        </p:blipFill>
        <p:spPr>
          <a:xfrm>
            <a:off x="1480675" y="691025"/>
            <a:ext cx="1724698" cy="6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g29878ca1578_0_793"/>
          <p:cNvPicPr preferRelativeResize="0"/>
          <p:nvPr/>
        </p:nvPicPr>
        <p:blipFill rotWithShape="1">
          <a:blip r:embed="rId53">
            <a:alphaModFix/>
          </a:blip>
          <a:srcRect b="20953" l="0" r="0" t="20953"/>
          <a:stretch/>
        </p:blipFill>
        <p:spPr>
          <a:xfrm>
            <a:off x="3302875" y="691025"/>
            <a:ext cx="1724700" cy="6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g29878ca1578_0_793"/>
          <p:cNvPicPr preferRelativeResize="0"/>
          <p:nvPr/>
        </p:nvPicPr>
        <p:blipFill rotWithShape="1">
          <a:blip r:embed="rId54">
            <a:alphaModFix/>
          </a:blip>
          <a:srcRect b="29947" l="8235" r="8243" t="21640"/>
          <a:stretch/>
        </p:blipFill>
        <p:spPr>
          <a:xfrm>
            <a:off x="5125075" y="691025"/>
            <a:ext cx="1724698" cy="6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g29878ca1578_0_793"/>
          <p:cNvPicPr preferRelativeResize="0"/>
          <p:nvPr/>
        </p:nvPicPr>
        <p:blipFill rotWithShape="1">
          <a:blip r:embed="rId55">
            <a:alphaModFix/>
          </a:blip>
          <a:srcRect b="12904" l="17586" r="0" t="30495"/>
          <a:stretch/>
        </p:blipFill>
        <p:spPr>
          <a:xfrm>
            <a:off x="6947275" y="691025"/>
            <a:ext cx="1724700" cy="666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g29878ca1578_0_793"/>
          <p:cNvCxnSpPr/>
          <p:nvPr/>
        </p:nvCxnSpPr>
        <p:spPr>
          <a:xfrm>
            <a:off x="1474525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2" name="Google Shape;962;g29878ca1578_0_793"/>
          <p:cNvCxnSpPr/>
          <p:nvPr/>
        </p:nvCxnSpPr>
        <p:spPr>
          <a:xfrm>
            <a:off x="2391800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3" name="Google Shape;963;g29878ca1578_0_793"/>
          <p:cNvCxnSpPr/>
          <p:nvPr/>
        </p:nvCxnSpPr>
        <p:spPr>
          <a:xfrm>
            <a:off x="3309075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4" name="Google Shape;964;g29878ca1578_0_793"/>
          <p:cNvCxnSpPr/>
          <p:nvPr/>
        </p:nvCxnSpPr>
        <p:spPr>
          <a:xfrm>
            <a:off x="4193300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5" name="Google Shape;965;g29878ca1578_0_793"/>
          <p:cNvCxnSpPr/>
          <p:nvPr/>
        </p:nvCxnSpPr>
        <p:spPr>
          <a:xfrm>
            <a:off x="5125063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g29878ca1578_0_793"/>
          <p:cNvCxnSpPr/>
          <p:nvPr/>
        </p:nvCxnSpPr>
        <p:spPr>
          <a:xfrm>
            <a:off x="6022725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g29878ca1578_0_793"/>
          <p:cNvCxnSpPr/>
          <p:nvPr/>
        </p:nvCxnSpPr>
        <p:spPr>
          <a:xfrm>
            <a:off x="6941050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8" name="Google Shape;968;g29878ca1578_0_793"/>
          <p:cNvCxnSpPr/>
          <p:nvPr/>
        </p:nvCxnSpPr>
        <p:spPr>
          <a:xfrm>
            <a:off x="7852150" y="3104612"/>
            <a:ext cx="825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9" name="Google Shape;969;g29878ca1578_0_793"/>
          <p:cNvGrpSpPr/>
          <p:nvPr/>
        </p:nvGrpSpPr>
        <p:grpSpPr>
          <a:xfrm>
            <a:off x="471511" y="65877"/>
            <a:ext cx="422883" cy="422333"/>
            <a:chOff x="5273675" y="2606675"/>
            <a:chExt cx="1646100" cy="1644600"/>
          </a:xfrm>
        </p:grpSpPr>
        <p:sp>
          <p:nvSpPr>
            <p:cNvPr id="970" name="Google Shape;970;g29878ca1578_0_793"/>
            <p:cNvSpPr/>
            <p:nvPr/>
          </p:nvSpPr>
          <p:spPr>
            <a:xfrm>
              <a:off x="5273675" y="2606675"/>
              <a:ext cx="16461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71" name="Google Shape;971;g29878ca1578_0_793"/>
            <p:cNvSpPr/>
            <p:nvPr/>
          </p:nvSpPr>
          <p:spPr>
            <a:xfrm>
              <a:off x="5722938" y="2797175"/>
              <a:ext cx="746125" cy="1254606"/>
            </a:xfrm>
            <a:custGeom>
              <a:rect b="b" l="l" r="r" t="t"/>
              <a:pathLst>
                <a:path extrusionOk="0" h="1254606" w="746125">
                  <a:moveTo>
                    <a:pt x="241300" y="1184275"/>
                  </a:moveTo>
                  <a:cubicBezTo>
                    <a:pt x="241300" y="1184275"/>
                    <a:pt x="241300" y="1184275"/>
                    <a:pt x="241300" y="1202199"/>
                  </a:cubicBezTo>
                  <a:cubicBezTo>
                    <a:pt x="309330" y="1228725"/>
                    <a:pt x="370914" y="1222990"/>
                    <a:pt x="371631" y="1222990"/>
                  </a:cubicBezTo>
                  <a:cubicBezTo>
                    <a:pt x="372347" y="1222990"/>
                    <a:pt x="373779" y="1222990"/>
                    <a:pt x="374495" y="1222990"/>
                  </a:cubicBezTo>
                  <a:cubicBezTo>
                    <a:pt x="375211" y="1222990"/>
                    <a:pt x="436796" y="1228725"/>
                    <a:pt x="504825" y="1202199"/>
                  </a:cubicBezTo>
                  <a:cubicBezTo>
                    <a:pt x="504825" y="1202199"/>
                    <a:pt x="504825" y="1202199"/>
                    <a:pt x="504825" y="1184275"/>
                  </a:cubicBezTo>
                  <a:cubicBezTo>
                    <a:pt x="504825" y="1184275"/>
                    <a:pt x="504825" y="1184275"/>
                    <a:pt x="241300" y="1184275"/>
                  </a:cubicBezTo>
                  <a:close/>
                  <a:moveTo>
                    <a:pt x="174625" y="1103313"/>
                  </a:moveTo>
                  <a:cubicBezTo>
                    <a:pt x="174625" y="1103313"/>
                    <a:pt x="174625" y="1103313"/>
                    <a:pt x="174625" y="1152526"/>
                  </a:cubicBezTo>
                  <a:cubicBezTo>
                    <a:pt x="174625" y="1152526"/>
                    <a:pt x="174625" y="1152526"/>
                    <a:pt x="574675" y="1152526"/>
                  </a:cubicBezTo>
                  <a:cubicBezTo>
                    <a:pt x="574675" y="1152526"/>
                    <a:pt x="574675" y="1152526"/>
                    <a:pt x="574675" y="1103313"/>
                  </a:cubicBezTo>
                  <a:cubicBezTo>
                    <a:pt x="574675" y="1103313"/>
                    <a:pt x="574675" y="1103313"/>
                    <a:pt x="174625" y="1103313"/>
                  </a:cubicBezTo>
                  <a:close/>
                  <a:moveTo>
                    <a:pt x="174625" y="1025525"/>
                  </a:moveTo>
                  <a:cubicBezTo>
                    <a:pt x="174625" y="1025525"/>
                    <a:pt x="174625" y="1025525"/>
                    <a:pt x="174625" y="1071563"/>
                  </a:cubicBezTo>
                  <a:cubicBezTo>
                    <a:pt x="174625" y="1071563"/>
                    <a:pt x="174625" y="1071563"/>
                    <a:pt x="574675" y="1071563"/>
                  </a:cubicBezTo>
                  <a:cubicBezTo>
                    <a:pt x="574675" y="1071563"/>
                    <a:pt x="574675" y="1071563"/>
                    <a:pt x="574675" y="1025525"/>
                  </a:cubicBezTo>
                  <a:cubicBezTo>
                    <a:pt x="574675" y="1025525"/>
                    <a:pt x="574675" y="1025525"/>
                    <a:pt x="174625" y="1025525"/>
                  </a:cubicBezTo>
                  <a:close/>
                  <a:moveTo>
                    <a:pt x="174625" y="931863"/>
                  </a:moveTo>
                  <a:cubicBezTo>
                    <a:pt x="174625" y="931863"/>
                    <a:pt x="174625" y="931863"/>
                    <a:pt x="174625" y="993776"/>
                  </a:cubicBezTo>
                  <a:cubicBezTo>
                    <a:pt x="174625" y="993776"/>
                    <a:pt x="174625" y="993776"/>
                    <a:pt x="574675" y="993776"/>
                  </a:cubicBezTo>
                  <a:cubicBezTo>
                    <a:pt x="574675" y="993776"/>
                    <a:pt x="574675" y="993776"/>
                    <a:pt x="574675" y="931863"/>
                  </a:cubicBezTo>
                  <a:cubicBezTo>
                    <a:pt x="574675" y="931863"/>
                    <a:pt x="574675" y="931863"/>
                    <a:pt x="174625" y="931863"/>
                  </a:cubicBezTo>
                  <a:close/>
                  <a:moveTo>
                    <a:pt x="373063" y="60325"/>
                  </a:moveTo>
                  <a:cubicBezTo>
                    <a:pt x="545534" y="60325"/>
                    <a:pt x="685800" y="199724"/>
                    <a:pt x="685800" y="372006"/>
                  </a:cubicBezTo>
                  <a:cubicBezTo>
                    <a:pt x="685800" y="447066"/>
                    <a:pt x="659321" y="519268"/>
                    <a:pt x="610657" y="575742"/>
                  </a:cubicBezTo>
                  <a:cubicBezTo>
                    <a:pt x="594913" y="590754"/>
                    <a:pt x="497585" y="690120"/>
                    <a:pt x="497585" y="808073"/>
                  </a:cubicBezTo>
                  <a:cubicBezTo>
                    <a:pt x="497585" y="808073"/>
                    <a:pt x="497585" y="808073"/>
                    <a:pt x="497585" y="873125"/>
                  </a:cubicBezTo>
                  <a:cubicBezTo>
                    <a:pt x="497585" y="873125"/>
                    <a:pt x="497585" y="873125"/>
                    <a:pt x="388807" y="873125"/>
                  </a:cubicBezTo>
                  <a:cubicBezTo>
                    <a:pt x="388807" y="873125"/>
                    <a:pt x="388807" y="873125"/>
                    <a:pt x="388807" y="707992"/>
                  </a:cubicBezTo>
                  <a:cubicBezTo>
                    <a:pt x="388807" y="707992"/>
                    <a:pt x="388807" y="707992"/>
                    <a:pt x="483988" y="607196"/>
                  </a:cubicBezTo>
                  <a:cubicBezTo>
                    <a:pt x="488282" y="602907"/>
                    <a:pt x="488997" y="595758"/>
                    <a:pt x="486851" y="590039"/>
                  </a:cubicBezTo>
                  <a:cubicBezTo>
                    <a:pt x="483988" y="584320"/>
                    <a:pt x="478263" y="580746"/>
                    <a:pt x="472538" y="580746"/>
                  </a:cubicBezTo>
                  <a:cubicBezTo>
                    <a:pt x="472538" y="580746"/>
                    <a:pt x="472538" y="580746"/>
                    <a:pt x="361612" y="580746"/>
                  </a:cubicBezTo>
                  <a:cubicBezTo>
                    <a:pt x="361612" y="580746"/>
                    <a:pt x="361612" y="580746"/>
                    <a:pt x="452499" y="485669"/>
                  </a:cubicBezTo>
                  <a:cubicBezTo>
                    <a:pt x="456793" y="480665"/>
                    <a:pt x="458225" y="474231"/>
                    <a:pt x="456078" y="468512"/>
                  </a:cubicBezTo>
                  <a:cubicBezTo>
                    <a:pt x="453215" y="462793"/>
                    <a:pt x="447490" y="459219"/>
                    <a:pt x="441049" y="459219"/>
                  </a:cubicBezTo>
                  <a:cubicBezTo>
                    <a:pt x="441049" y="459219"/>
                    <a:pt x="441049" y="459219"/>
                    <a:pt x="348731" y="459219"/>
                  </a:cubicBezTo>
                  <a:cubicBezTo>
                    <a:pt x="348731" y="459219"/>
                    <a:pt x="348731" y="459219"/>
                    <a:pt x="447490" y="344126"/>
                  </a:cubicBezTo>
                  <a:cubicBezTo>
                    <a:pt x="453215" y="337692"/>
                    <a:pt x="452499" y="327684"/>
                    <a:pt x="446059" y="321965"/>
                  </a:cubicBezTo>
                  <a:cubicBezTo>
                    <a:pt x="439618" y="316246"/>
                    <a:pt x="429599" y="316961"/>
                    <a:pt x="423874" y="323395"/>
                  </a:cubicBezTo>
                  <a:cubicBezTo>
                    <a:pt x="423874" y="323395"/>
                    <a:pt x="423874" y="323395"/>
                    <a:pt x="302214" y="464223"/>
                  </a:cubicBezTo>
                  <a:cubicBezTo>
                    <a:pt x="297920" y="469227"/>
                    <a:pt x="297204" y="475661"/>
                    <a:pt x="299351" y="481380"/>
                  </a:cubicBezTo>
                  <a:cubicBezTo>
                    <a:pt x="302214" y="487099"/>
                    <a:pt x="307939" y="490673"/>
                    <a:pt x="313664" y="490673"/>
                  </a:cubicBezTo>
                  <a:cubicBezTo>
                    <a:pt x="313664" y="490673"/>
                    <a:pt x="313664" y="490673"/>
                    <a:pt x="404551" y="490673"/>
                  </a:cubicBezTo>
                  <a:cubicBezTo>
                    <a:pt x="404551" y="490673"/>
                    <a:pt x="404551" y="490673"/>
                    <a:pt x="313664" y="585750"/>
                  </a:cubicBezTo>
                  <a:cubicBezTo>
                    <a:pt x="309370" y="590039"/>
                    <a:pt x="307939" y="597188"/>
                    <a:pt x="310086" y="602907"/>
                  </a:cubicBezTo>
                  <a:cubicBezTo>
                    <a:pt x="312948" y="608626"/>
                    <a:pt x="318674" y="612200"/>
                    <a:pt x="325114" y="612200"/>
                  </a:cubicBezTo>
                  <a:cubicBezTo>
                    <a:pt x="325114" y="612200"/>
                    <a:pt x="325114" y="612200"/>
                    <a:pt x="436040" y="612200"/>
                  </a:cubicBezTo>
                  <a:cubicBezTo>
                    <a:pt x="436040" y="612200"/>
                    <a:pt x="436040" y="612200"/>
                    <a:pt x="361612" y="691550"/>
                  </a:cubicBezTo>
                  <a:cubicBezTo>
                    <a:pt x="358750" y="694409"/>
                    <a:pt x="357319" y="697984"/>
                    <a:pt x="357319" y="702273"/>
                  </a:cubicBezTo>
                  <a:cubicBezTo>
                    <a:pt x="357319" y="702273"/>
                    <a:pt x="357319" y="702273"/>
                    <a:pt x="357319" y="873125"/>
                  </a:cubicBezTo>
                  <a:cubicBezTo>
                    <a:pt x="357319" y="873125"/>
                    <a:pt x="357319" y="873125"/>
                    <a:pt x="248540" y="873125"/>
                  </a:cubicBezTo>
                  <a:cubicBezTo>
                    <a:pt x="248540" y="873125"/>
                    <a:pt x="248540" y="873125"/>
                    <a:pt x="248540" y="808073"/>
                  </a:cubicBezTo>
                  <a:cubicBezTo>
                    <a:pt x="248540" y="690120"/>
                    <a:pt x="151212" y="590754"/>
                    <a:pt x="135468" y="575742"/>
                  </a:cubicBezTo>
                  <a:cubicBezTo>
                    <a:pt x="86804" y="519268"/>
                    <a:pt x="60325" y="447066"/>
                    <a:pt x="60325" y="372006"/>
                  </a:cubicBezTo>
                  <a:cubicBezTo>
                    <a:pt x="60325" y="199724"/>
                    <a:pt x="200592" y="60325"/>
                    <a:pt x="373063" y="60325"/>
                  </a:cubicBezTo>
                  <a:close/>
                  <a:moveTo>
                    <a:pt x="373063" y="31750"/>
                  </a:moveTo>
                  <a:cubicBezTo>
                    <a:pt x="185269" y="31750"/>
                    <a:pt x="31750" y="184598"/>
                    <a:pt x="31750" y="372445"/>
                  </a:cubicBezTo>
                  <a:cubicBezTo>
                    <a:pt x="31750" y="454583"/>
                    <a:pt x="61026" y="533150"/>
                    <a:pt x="114579" y="595289"/>
                  </a:cubicBezTo>
                  <a:cubicBezTo>
                    <a:pt x="124576" y="604574"/>
                    <a:pt x="219544" y="697426"/>
                    <a:pt x="219544" y="807420"/>
                  </a:cubicBezTo>
                  <a:cubicBezTo>
                    <a:pt x="219544" y="807420"/>
                    <a:pt x="219544" y="807420"/>
                    <a:pt x="219544" y="901700"/>
                  </a:cubicBezTo>
                  <a:cubicBezTo>
                    <a:pt x="219544" y="901700"/>
                    <a:pt x="219544" y="901700"/>
                    <a:pt x="526582" y="901700"/>
                  </a:cubicBezTo>
                  <a:cubicBezTo>
                    <a:pt x="526582" y="901700"/>
                    <a:pt x="526582" y="901700"/>
                    <a:pt x="526582" y="807420"/>
                  </a:cubicBezTo>
                  <a:cubicBezTo>
                    <a:pt x="526582" y="697426"/>
                    <a:pt x="621550" y="604574"/>
                    <a:pt x="631546" y="595289"/>
                  </a:cubicBezTo>
                  <a:cubicBezTo>
                    <a:pt x="685099" y="533150"/>
                    <a:pt x="714375" y="454583"/>
                    <a:pt x="714375" y="372445"/>
                  </a:cubicBezTo>
                  <a:cubicBezTo>
                    <a:pt x="714375" y="184598"/>
                    <a:pt x="560856" y="31750"/>
                    <a:pt x="373063" y="31750"/>
                  </a:cubicBezTo>
                  <a:close/>
                  <a:moveTo>
                    <a:pt x="373063" y="0"/>
                  </a:moveTo>
                  <a:cubicBezTo>
                    <a:pt x="578890" y="0"/>
                    <a:pt x="746125" y="166995"/>
                    <a:pt x="746125" y="371815"/>
                  </a:cubicBezTo>
                  <a:cubicBezTo>
                    <a:pt x="746125" y="461735"/>
                    <a:pt x="713965" y="548087"/>
                    <a:pt x="655361" y="615171"/>
                  </a:cubicBezTo>
                  <a:cubicBezTo>
                    <a:pt x="655361" y="615171"/>
                    <a:pt x="655361" y="615171"/>
                    <a:pt x="653932" y="616598"/>
                  </a:cubicBezTo>
                  <a:cubicBezTo>
                    <a:pt x="653217" y="617312"/>
                    <a:pt x="558165" y="707233"/>
                    <a:pt x="558165" y="806431"/>
                  </a:cubicBezTo>
                  <a:cubicBezTo>
                    <a:pt x="558165" y="806431"/>
                    <a:pt x="558165" y="806431"/>
                    <a:pt x="558165" y="900633"/>
                  </a:cubicBezTo>
                  <a:cubicBezTo>
                    <a:pt x="558165" y="900633"/>
                    <a:pt x="558165" y="900633"/>
                    <a:pt x="574602" y="900633"/>
                  </a:cubicBezTo>
                  <a:cubicBezTo>
                    <a:pt x="591755" y="900633"/>
                    <a:pt x="605333" y="914193"/>
                    <a:pt x="605333" y="931320"/>
                  </a:cubicBezTo>
                  <a:cubicBezTo>
                    <a:pt x="605333" y="931320"/>
                    <a:pt x="605333" y="931320"/>
                    <a:pt x="605333" y="994122"/>
                  </a:cubicBezTo>
                  <a:cubicBezTo>
                    <a:pt x="605333" y="999831"/>
                    <a:pt x="603904" y="1004827"/>
                    <a:pt x="601760" y="1009109"/>
                  </a:cubicBezTo>
                  <a:cubicBezTo>
                    <a:pt x="603904" y="1013391"/>
                    <a:pt x="605333" y="1018386"/>
                    <a:pt x="605333" y="1024096"/>
                  </a:cubicBezTo>
                  <a:cubicBezTo>
                    <a:pt x="605333" y="1024096"/>
                    <a:pt x="605333" y="1024096"/>
                    <a:pt x="605333" y="1072624"/>
                  </a:cubicBezTo>
                  <a:cubicBezTo>
                    <a:pt x="605333" y="1077620"/>
                    <a:pt x="603904" y="1082615"/>
                    <a:pt x="601760" y="1087611"/>
                  </a:cubicBezTo>
                  <a:cubicBezTo>
                    <a:pt x="603904" y="1091893"/>
                    <a:pt x="605333" y="1096888"/>
                    <a:pt x="605333" y="1102598"/>
                  </a:cubicBezTo>
                  <a:cubicBezTo>
                    <a:pt x="605333" y="1102598"/>
                    <a:pt x="605333" y="1102598"/>
                    <a:pt x="605333" y="1153267"/>
                  </a:cubicBezTo>
                  <a:cubicBezTo>
                    <a:pt x="605333" y="1170395"/>
                    <a:pt x="591755" y="1183954"/>
                    <a:pt x="574602" y="1183954"/>
                  </a:cubicBezTo>
                  <a:cubicBezTo>
                    <a:pt x="574602" y="1183954"/>
                    <a:pt x="574602" y="1183954"/>
                    <a:pt x="536010" y="1183954"/>
                  </a:cubicBezTo>
                  <a:cubicBezTo>
                    <a:pt x="536010" y="1183954"/>
                    <a:pt x="536010" y="1183954"/>
                    <a:pt x="536010" y="1211787"/>
                  </a:cubicBezTo>
                  <a:cubicBezTo>
                    <a:pt x="536010" y="1218210"/>
                    <a:pt x="532436" y="1223919"/>
                    <a:pt x="526719" y="1226060"/>
                  </a:cubicBezTo>
                  <a:cubicBezTo>
                    <a:pt x="453107" y="1258888"/>
                    <a:pt x="384498" y="1254606"/>
                    <a:pt x="373063" y="1253893"/>
                  </a:cubicBezTo>
                  <a:cubicBezTo>
                    <a:pt x="370204" y="1254606"/>
                    <a:pt x="363772" y="1254606"/>
                    <a:pt x="355196" y="1254606"/>
                  </a:cubicBezTo>
                  <a:cubicBezTo>
                    <a:pt x="328038" y="1254606"/>
                    <a:pt x="275152" y="1251038"/>
                    <a:pt x="219407" y="1226060"/>
                  </a:cubicBezTo>
                  <a:cubicBezTo>
                    <a:pt x="213689" y="1223919"/>
                    <a:pt x="210116" y="1218210"/>
                    <a:pt x="210116" y="1211787"/>
                  </a:cubicBezTo>
                  <a:cubicBezTo>
                    <a:pt x="210116" y="1211787"/>
                    <a:pt x="210116" y="1211787"/>
                    <a:pt x="210116" y="1183954"/>
                  </a:cubicBezTo>
                  <a:cubicBezTo>
                    <a:pt x="210116" y="1183954"/>
                    <a:pt x="210116" y="1183954"/>
                    <a:pt x="173667" y="1183954"/>
                  </a:cubicBezTo>
                  <a:cubicBezTo>
                    <a:pt x="156515" y="1183954"/>
                    <a:pt x="142936" y="1170395"/>
                    <a:pt x="142936" y="1153267"/>
                  </a:cubicBezTo>
                  <a:cubicBezTo>
                    <a:pt x="142936" y="1153267"/>
                    <a:pt x="142936" y="1153267"/>
                    <a:pt x="142936" y="1102598"/>
                  </a:cubicBezTo>
                  <a:cubicBezTo>
                    <a:pt x="142936" y="1096888"/>
                    <a:pt x="144365" y="1091893"/>
                    <a:pt x="147224" y="1087611"/>
                  </a:cubicBezTo>
                  <a:cubicBezTo>
                    <a:pt x="144365" y="1082615"/>
                    <a:pt x="142936" y="1077620"/>
                    <a:pt x="142936" y="1072624"/>
                  </a:cubicBezTo>
                  <a:cubicBezTo>
                    <a:pt x="142936" y="1072624"/>
                    <a:pt x="142936" y="1072624"/>
                    <a:pt x="142936" y="1024096"/>
                  </a:cubicBezTo>
                  <a:cubicBezTo>
                    <a:pt x="142936" y="1018386"/>
                    <a:pt x="144365" y="1013391"/>
                    <a:pt x="147224" y="1009109"/>
                  </a:cubicBezTo>
                  <a:cubicBezTo>
                    <a:pt x="144365" y="1004827"/>
                    <a:pt x="142936" y="999831"/>
                    <a:pt x="142936" y="994122"/>
                  </a:cubicBezTo>
                  <a:cubicBezTo>
                    <a:pt x="142936" y="994122"/>
                    <a:pt x="142936" y="994122"/>
                    <a:pt x="142936" y="931320"/>
                  </a:cubicBezTo>
                  <a:cubicBezTo>
                    <a:pt x="142936" y="914193"/>
                    <a:pt x="156515" y="900633"/>
                    <a:pt x="173667" y="900633"/>
                  </a:cubicBezTo>
                  <a:cubicBezTo>
                    <a:pt x="173667" y="900633"/>
                    <a:pt x="173667" y="900633"/>
                    <a:pt x="187961" y="900633"/>
                  </a:cubicBezTo>
                  <a:cubicBezTo>
                    <a:pt x="187961" y="900633"/>
                    <a:pt x="187961" y="900633"/>
                    <a:pt x="187961" y="806431"/>
                  </a:cubicBezTo>
                  <a:cubicBezTo>
                    <a:pt x="187961" y="707233"/>
                    <a:pt x="93623" y="617312"/>
                    <a:pt x="92194" y="616598"/>
                  </a:cubicBezTo>
                  <a:cubicBezTo>
                    <a:pt x="92194" y="616598"/>
                    <a:pt x="92194" y="616598"/>
                    <a:pt x="91479" y="615171"/>
                  </a:cubicBezTo>
                  <a:cubicBezTo>
                    <a:pt x="32875" y="548087"/>
                    <a:pt x="0" y="461735"/>
                    <a:pt x="0" y="371815"/>
                  </a:cubicBezTo>
                  <a:cubicBezTo>
                    <a:pt x="0" y="166995"/>
                    <a:pt x="167235" y="0"/>
                    <a:pt x="373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299b1ec11a4_0_1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FFFFFF">
              <a:alpha val="77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7" name="Google Shape;977;g299b1ec11a4_0_1"/>
          <p:cNvSpPr/>
          <p:nvPr/>
        </p:nvSpPr>
        <p:spPr>
          <a:xfrm>
            <a:off x="3305500" y="1889875"/>
            <a:ext cx="1724700" cy="2640000"/>
          </a:xfrm>
          <a:prstGeom prst="roundRect">
            <a:avLst>
              <a:gd fmla="val 9941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8" name="Google Shape;978;g299b1ec11a4_0_1"/>
          <p:cNvSpPr/>
          <p:nvPr/>
        </p:nvSpPr>
        <p:spPr>
          <a:xfrm>
            <a:off x="5129063" y="1889875"/>
            <a:ext cx="1724700" cy="2640000"/>
          </a:xfrm>
          <a:prstGeom prst="roundRect">
            <a:avLst>
              <a:gd fmla="val 9941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9" name="Google Shape;979;g299b1ec11a4_0_1"/>
          <p:cNvSpPr/>
          <p:nvPr/>
        </p:nvSpPr>
        <p:spPr>
          <a:xfrm>
            <a:off x="6943463" y="1889875"/>
            <a:ext cx="1724700" cy="2640000"/>
          </a:xfrm>
          <a:prstGeom prst="roundRect">
            <a:avLst>
              <a:gd fmla="val 9941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80" name="Google Shape;980;g299b1ec11a4_0_1"/>
          <p:cNvCxnSpPr>
            <a:stCxn id="981" idx="0"/>
            <a:endCxn id="982" idx="2"/>
          </p:cNvCxnSpPr>
          <p:nvPr/>
        </p:nvCxnSpPr>
        <p:spPr>
          <a:xfrm rot="-5400000">
            <a:off x="7732975" y="1813215"/>
            <a:ext cx="152700" cy="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3" name="Google Shape;983;g299b1ec11a4_0_1"/>
          <p:cNvCxnSpPr>
            <a:stCxn id="984" idx="0"/>
            <a:endCxn id="985" idx="2"/>
          </p:cNvCxnSpPr>
          <p:nvPr/>
        </p:nvCxnSpPr>
        <p:spPr>
          <a:xfrm rot="-5400000">
            <a:off x="2266975" y="1813225"/>
            <a:ext cx="152700" cy="600"/>
          </a:xfrm>
          <a:prstGeom prst="bentConnector3">
            <a:avLst>
              <a:gd fmla="val 50003" name="adj1"/>
            </a:avLst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6" name="Google Shape;986;g299b1ec11a4_0_1"/>
          <p:cNvCxnSpPr>
            <a:stCxn id="987" idx="0"/>
            <a:endCxn id="988" idx="2"/>
          </p:cNvCxnSpPr>
          <p:nvPr/>
        </p:nvCxnSpPr>
        <p:spPr>
          <a:xfrm rot="-5400000">
            <a:off x="5910775" y="1813215"/>
            <a:ext cx="152700" cy="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9" name="Google Shape;989;g299b1ec11a4_0_1"/>
          <p:cNvCxnSpPr>
            <a:stCxn id="990" idx="0"/>
            <a:endCxn id="991" idx="2"/>
          </p:cNvCxnSpPr>
          <p:nvPr/>
        </p:nvCxnSpPr>
        <p:spPr>
          <a:xfrm rot="-5400000">
            <a:off x="4088576" y="1813215"/>
            <a:ext cx="152700" cy="600"/>
          </a:xfrm>
          <a:prstGeom prst="bentConnector3">
            <a:avLst>
              <a:gd fmla="val 50000" name="adj1"/>
            </a:avLst>
          </a:prstGeom>
          <a:noFill/>
          <a:ln cap="rnd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4" name="Google Shape;984;g299b1ec11a4_0_1"/>
          <p:cNvSpPr/>
          <p:nvPr/>
        </p:nvSpPr>
        <p:spPr>
          <a:xfrm>
            <a:off x="1480675" y="1889875"/>
            <a:ext cx="1724700" cy="2640000"/>
          </a:xfrm>
          <a:prstGeom prst="roundRect">
            <a:avLst>
              <a:gd fmla="val 9941" name="adj"/>
            </a:avLst>
          </a:prstGeom>
          <a:solidFill>
            <a:schemeClr val="lt1"/>
          </a:solidFill>
          <a:ln>
            <a:noFill/>
          </a:ln>
          <a:effectLst>
            <a:outerShdw blurRad="142875" rotWithShape="0" algn="bl" dir="5400000" dist="19050">
              <a:srgbClr val="000000">
                <a:alpha val="12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92" name="Google Shape;992;g299b1ec11a4_0_1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993" name="Google Shape;993;g299b1ec11a4_0_1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4" name="Google Shape;994;g299b1ec11a4_0_1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95" name="Google Shape;995;g299b1ec11a4_0_1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6" name="Google Shape;996;g299b1ec11a4_0_1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97" name="Google Shape;997;g299b1ec11a4_0_1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998" name="Google Shape;998;g299b1ec11a4_0_1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99" name="Google Shape;999;g299b1ec11a4_0_1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00" name="Google Shape;1000;g299b1ec11a4_0_1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1" name="Google Shape;1001;g299b1ec11a4_0_1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85" name="Google Shape;985;g299b1ec11a4_0_1"/>
          <p:cNvSpPr txBox="1"/>
          <p:nvPr/>
        </p:nvSpPr>
        <p:spPr>
          <a:xfrm>
            <a:off x="14806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1" name="Google Shape;991;g299b1ec11a4_0_1"/>
          <p:cNvSpPr txBox="1"/>
          <p:nvPr/>
        </p:nvSpPr>
        <p:spPr>
          <a:xfrm>
            <a:off x="3302876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8" name="Google Shape;988;g299b1ec11a4_0_1"/>
          <p:cNvSpPr txBox="1"/>
          <p:nvPr/>
        </p:nvSpPr>
        <p:spPr>
          <a:xfrm>
            <a:off x="51250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2" name="Google Shape;982;g299b1ec11a4_0_1"/>
          <p:cNvSpPr txBox="1"/>
          <p:nvPr/>
        </p:nvSpPr>
        <p:spPr>
          <a:xfrm>
            <a:off x="6947275" y="1070865"/>
            <a:ext cx="1724700" cy="66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2" name="Google Shape;1002;g299b1ec11a4_0_1"/>
          <p:cNvSpPr txBox="1"/>
          <p:nvPr/>
        </p:nvSpPr>
        <p:spPr>
          <a:xfrm>
            <a:off x="14806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 Health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3" name="Google Shape;1003;g299b1ec11a4_0_1"/>
          <p:cNvSpPr txBox="1"/>
          <p:nvPr/>
        </p:nvSpPr>
        <p:spPr>
          <a:xfrm>
            <a:off x="33027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Climate</a:t>
            </a:r>
            <a:r>
              <a:rPr b="1" lang="en-US" sz="13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Change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4" name="Google Shape;1004;g299b1ec11a4_0_1"/>
          <p:cNvSpPr txBox="1"/>
          <p:nvPr/>
        </p:nvSpPr>
        <p:spPr>
          <a:xfrm>
            <a:off x="5125075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Long-term Future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5" name="Google Shape;1005;g299b1ec11a4_0_1"/>
          <p:cNvSpPr txBox="1"/>
          <p:nvPr/>
        </p:nvSpPr>
        <p:spPr>
          <a:xfrm>
            <a:off x="6947471" y="1418038"/>
            <a:ext cx="1724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3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Animal Suffering</a:t>
            </a:r>
            <a:endParaRPr b="1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6" name="Google Shape;1006;g299b1ec11a4_0_1"/>
          <p:cNvSpPr txBox="1"/>
          <p:nvPr/>
        </p:nvSpPr>
        <p:spPr>
          <a:xfrm>
            <a:off x="334971" y="1057100"/>
            <a:ext cx="91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Most pressing problems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007" name="Google Shape;1007;g299b1ec11a4_0_1"/>
          <p:cNvSpPr txBox="1"/>
          <p:nvPr/>
        </p:nvSpPr>
        <p:spPr>
          <a:xfrm>
            <a:off x="303125" y="2338574"/>
            <a:ext cx="98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Selection of expert managed funds*</a:t>
            </a:r>
            <a:endParaRPr b="1"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8" name="Google Shape;1008;g299b1ec11a4_0_1"/>
          <p:cNvSpPr txBox="1"/>
          <p:nvPr/>
        </p:nvSpPr>
        <p:spPr>
          <a:xfrm>
            <a:off x="303125" y="3477900"/>
            <a:ext cx="98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Potential impact of your donations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1009" name="Google Shape;1009;g299b1ec11a4_0_1"/>
          <p:cNvCxnSpPr/>
          <p:nvPr/>
        </p:nvCxnSpPr>
        <p:spPr>
          <a:xfrm rot="10800000">
            <a:off x="1383151" y="3104610"/>
            <a:ext cx="0" cy="11772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010" name="Google Shape;1010;g299b1ec11a4_0_1"/>
          <p:cNvCxnSpPr/>
          <p:nvPr/>
        </p:nvCxnSpPr>
        <p:spPr>
          <a:xfrm rot="10800000">
            <a:off x="1383151" y="1889747"/>
            <a:ext cx="0" cy="10974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011" name="Google Shape;1011;g299b1ec11a4_0_1"/>
          <p:cNvCxnSpPr/>
          <p:nvPr/>
        </p:nvCxnSpPr>
        <p:spPr>
          <a:xfrm rot="10800000">
            <a:off x="1383151" y="684796"/>
            <a:ext cx="0" cy="1052400"/>
          </a:xfrm>
          <a:prstGeom prst="straightConnector1">
            <a:avLst/>
          </a:prstGeom>
          <a:noFill/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012" name="Google Shape;1012;g299b1ec11a4_0_1"/>
          <p:cNvSpPr/>
          <p:nvPr/>
        </p:nvSpPr>
        <p:spPr>
          <a:xfrm>
            <a:off x="5554442" y="4776484"/>
            <a:ext cx="3123600" cy="175500"/>
          </a:xfrm>
          <a:prstGeom prst="rect">
            <a:avLst/>
          </a:prstGeom>
          <a:solidFill>
            <a:srgbClr val="000000">
              <a:alpha val="61570"/>
            </a:srgbClr>
          </a:solidFill>
          <a:ln>
            <a:noFill/>
          </a:ln>
        </p:spPr>
        <p:txBody>
          <a:bodyPr anchorCtr="1" anchor="ctr" bIns="18275" lIns="18275" spcFirstLastPara="1" rIns="18275" wrap="square" tIns="18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See appendix for tax-deductible options in your country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99b1ec11a4_0_1"/>
          <p:cNvSpPr txBox="1"/>
          <p:nvPr/>
        </p:nvSpPr>
        <p:spPr>
          <a:xfrm>
            <a:off x="197125" y="4610275"/>
            <a:ext cx="4593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*Find more expert-led funds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Sources: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80000hours.com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Giving What We Can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Founders Pledge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-US" sz="8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EA Funds 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4" name="Google Shape;1014;g299b1ec11a4_0_1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5" name="Google Shape;1015;g299b1ec11a4_0_1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HOW</a:t>
            </a:r>
            <a:endParaRPr/>
          </a:p>
        </p:txBody>
      </p:sp>
      <p:sp>
        <p:nvSpPr>
          <p:cNvPr id="1016" name="Google Shape;1016;g299b1ec11a4_0_1"/>
          <p:cNvSpPr txBox="1"/>
          <p:nvPr>
            <p:ph type="title"/>
          </p:nvPr>
        </p:nvSpPr>
        <p:spPr>
          <a:xfrm>
            <a:off x="2341350" y="263100"/>
            <a:ext cx="63312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2100">
                <a:solidFill>
                  <a:schemeClr val="dk2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Leverage expert-led charitable funds</a:t>
            </a:r>
            <a:endParaRPr b="0" sz="2100">
              <a:solidFill>
                <a:schemeClr val="dk2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2100">
              <a:solidFill>
                <a:schemeClr val="dk2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t/>
            </a:r>
            <a:endParaRPr b="0" sz="2100">
              <a:solidFill>
                <a:schemeClr val="dk2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1017" name="Google Shape;1017;g299b1ec11a4_0_1"/>
          <p:cNvSpPr/>
          <p:nvPr/>
        </p:nvSpPr>
        <p:spPr>
          <a:xfrm>
            <a:off x="1480650" y="4246489"/>
            <a:ext cx="1724700" cy="2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18" name="Google Shape;1018;g299b1ec11a4_0_1"/>
          <p:cNvSpPr/>
          <p:nvPr/>
        </p:nvSpPr>
        <p:spPr>
          <a:xfrm>
            <a:off x="3302849" y="4233275"/>
            <a:ext cx="1724700" cy="2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19" name="Google Shape;1019;g299b1ec11a4_0_1"/>
          <p:cNvSpPr/>
          <p:nvPr/>
        </p:nvSpPr>
        <p:spPr>
          <a:xfrm>
            <a:off x="5125050" y="4233275"/>
            <a:ext cx="1724700" cy="2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20" name="Google Shape;1020;g299b1ec11a4_0_1"/>
          <p:cNvSpPr/>
          <p:nvPr/>
        </p:nvSpPr>
        <p:spPr>
          <a:xfrm>
            <a:off x="6947250" y="4233275"/>
            <a:ext cx="1724700" cy="29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sng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Donate here</a:t>
            </a:r>
            <a:endParaRPr i="0" sz="900" u="none" cap="none" strike="noStrike">
              <a:solidFill>
                <a:schemeClr val="lt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021" name="Google Shape;1021;g299b1ec11a4_0_1"/>
          <p:cNvPicPr preferRelativeResize="0"/>
          <p:nvPr/>
        </p:nvPicPr>
        <p:blipFill rotWithShape="1">
          <a:blip r:embed="rId21">
            <a:alphaModFix/>
          </a:blip>
          <a:srcRect b="0" l="6904" r="6895" t="0"/>
          <a:stretch/>
        </p:blipFill>
        <p:spPr>
          <a:xfrm>
            <a:off x="1480675" y="691025"/>
            <a:ext cx="1724698" cy="6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g299b1ec11a4_0_1"/>
          <p:cNvPicPr preferRelativeResize="0"/>
          <p:nvPr/>
        </p:nvPicPr>
        <p:blipFill rotWithShape="1">
          <a:blip r:embed="rId22">
            <a:alphaModFix/>
          </a:blip>
          <a:srcRect b="20953" l="0" r="0" t="20953"/>
          <a:stretch/>
        </p:blipFill>
        <p:spPr>
          <a:xfrm>
            <a:off x="3302875" y="691025"/>
            <a:ext cx="1724700" cy="6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g299b1ec11a4_0_1"/>
          <p:cNvPicPr preferRelativeResize="0"/>
          <p:nvPr/>
        </p:nvPicPr>
        <p:blipFill rotWithShape="1">
          <a:blip r:embed="rId23">
            <a:alphaModFix/>
          </a:blip>
          <a:srcRect b="29947" l="8235" r="8243" t="21640"/>
          <a:stretch/>
        </p:blipFill>
        <p:spPr>
          <a:xfrm>
            <a:off x="5125075" y="691025"/>
            <a:ext cx="1724698" cy="6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g299b1ec11a4_0_1"/>
          <p:cNvPicPr preferRelativeResize="0"/>
          <p:nvPr/>
        </p:nvPicPr>
        <p:blipFill rotWithShape="1">
          <a:blip r:embed="rId24">
            <a:alphaModFix/>
          </a:blip>
          <a:srcRect b="12904" l="17586" r="0" t="30495"/>
          <a:stretch/>
        </p:blipFill>
        <p:spPr>
          <a:xfrm>
            <a:off x="6947275" y="691025"/>
            <a:ext cx="1724700" cy="6663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5" name="Google Shape;1025;g299b1ec11a4_0_1"/>
          <p:cNvCxnSpPr/>
          <p:nvPr/>
        </p:nvCxnSpPr>
        <p:spPr>
          <a:xfrm>
            <a:off x="1474525" y="3104612"/>
            <a:ext cx="17361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6" name="Google Shape;1026;g299b1ec11a4_0_1"/>
          <p:cNvCxnSpPr/>
          <p:nvPr/>
        </p:nvCxnSpPr>
        <p:spPr>
          <a:xfrm>
            <a:off x="3309075" y="3104612"/>
            <a:ext cx="1726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7" name="Google Shape;1027;g299b1ec11a4_0_1"/>
          <p:cNvCxnSpPr/>
          <p:nvPr/>
        </p:nvCxnSpPr>
        <p:spPr>
          <a:xfrm>
            <a:off x="5125063" y="3104612"/>
            <a:ext cx="1728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8" name="Google Shape;1028;g299b1ec11a4_0_1"/>
          <p:cNvCxnSpPr/>
          <p:nvPr/>
        </p:nvCxnSpPr>
        <p:spPr>
          <a:xfrm>
            <a:off x="6941050" y="3104612"/>
            <a:ext cx="17379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9" name="Google Shape;1029;g299b1ec11a4_0_1"/>
          <p:cNvGrpSpPr/>
          <p:nvPr/>
        </p:nvGrpSpPr>
        <p:grpSpPr>
          <a:xfrm>
            <a:off x="471511" y="65877"/>
            <a:ext cx="422883" cy="422333"/>
            <a:chOff x="5273675" y="2606675"/>
            <a:chExt cx="1646100" cy="1644600"/>
          </a:xfrm>
        </p:grpSpPr>
        <p:sp>
          <p:nvSpPr>
            <p:cNvPr id="1030" name="Google Shape;1030;g299b1ec11a4_0_1"/>
            <p:cNvSpPr/>
            <p:nvPr/>
          </p:nvSpPr>
          <p:spPr>
            <a:xfrm>
              <a:off x="5273675" y="2606675"/>
              <a:ext cx="16461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31" name="Google Shape;1031;g299b1ec11a4_0_1"/>
            <p:cNvSpPr/>
            <p:nvPr/>
          </p:nvSpPr>
          <p:spPr>
            <a:xfrm>
              <a:off x="5722938" y="2797175"/>
              <a:ext cx="746125" cy="1254606"/>
            </a:xfrm>
            <a:custGeom>
              <a:rect b="b" l="l" r="r" t="t"/>
              <a:pathLst>
                <a:path extrusionOk="0" h="1254606" w="746125">
                  <a:moveTo>
                    <a:pt x="241300" y="1184275"/>
                  </a:moveTo>
                  <a:cubicBezTo>
                    <a:pt x="241300" y="1184275"/>
                    <a:pt x="241300" y="1184275"/>
                    <a:pt x="241300" y="1202199"/>
                  </a:cubicBezTo>
                  <a:cubicBezTo>
                    <a:pt x="309330" y="1228725"/>
                    <a:pt x="370914" y="1222990"/>
                    <a:pt x="371631" y="1222990"/>
                  </a:cubicBezTo>
                  <a:cubicBezTo>
                    <a:pt x="372347" y="1222990"/>
                    <a:pt x="373779" y="1222990"/>
                    <a:pt x="374495" y="1222990"/>
                  </a:cubicBezTo>
                  <a:cubicBezTo>
                    <a:pt x="375211" y="1222990"/>
                    <a:pt x="436796" y="1228725"/>
                    <a:pt x="504825" y="1202199"/>
                  </a:cubicBezTo>
                  <a:cubicBezTo>
                    <a:pt x="504825" y="1202199"/>
                    <a:pt x="504825" y="1202199"/>
                    <a:pt x="504825" y="1184275"/>
                  </a:cubicBezTo>
                  <a:cubicBezTo>
                    <a:pt x="504825" y="1184275"/>
                    <a:pt x="504825" y="1184275"/>
                    <a:pt x="241300" y="1184275"/>
                  </a:cubicBezTo>
                  <a:close/>
                  <a:moveTo>
                    <a:pt x="174625" y="1103313"/>
                  </a:moveTo>
                  <a:cubicBezTo>
                    <a:pt x="174625" y="1103313"/>
                    <a:pt x="174625" y="1103313"/>
                    <a:pt x="174625" y="1152526"/>
                  </a:cubicBezTo>
                  <a:cubicBezTo>
                    <a:pt x="174625" y="1152526"/>
                    <a:pt x="174625" y="1152526"/>
                    <a:pt x="574675" y="1152526"/>
                  </a:cubicBezTo>
                  <a:cubicBezTo>
                    <a:pt x="574675" y="1152526"/>
                    <a:pt x="574675" y="1152526"/>
                    <a:pt x="574675" y="1103313"/>
                  </a:cubicBezTo>
                  <a:cubicBezTo>
                    <a:pt x="574675" y="1103313"/>
                    <a:pt x="574675" y="1103313"/>
                    <a:pt x="174625" y="1103313"/>
                  </a:cubicBezTo>
                  <a:close/>
                  <a:moveTo>
                    <a:pt x="174625" y="1025525"/>
                  </a:moveTo>
                  <a:cubicBezTo>
                    <a:pt x="174625" y="1025525"/>
                    <a:pt x="174625" y="1025525"/>
                    <a:pt x="174625" y="1071563"/>
                  </a:cubicBezTo>
                  <a:cubicBezTo>
                    <a:pt x="174625" y="1071563"/>
                    <a:pt x="174625" y="1071563"/>
                    <a:pt x="574675" y="1071563"/>
                  </a:cubicBezTo>
                  <a:cubicBezTo>
                    <a:pt x="574675" y="1071563"/>
                    <a:pt x="574675" y="1071563"/>
                    <a:pt x="574675" y="1025525"/>
                  </a:cubicBezTo>
                  <a:cubicBezTo>
                    <a:pt x="574675" y="1025525"/>
                    <a:pt x="574675" y="1025525"/>
                    <a:pt x="174625" y="1025525"/>
                  </a:cubicBezTo>
                  <a:close/>
                  <a:moveTo>
                    <a:pt x="174625" y="931863"/>
                  </a:moveTo>
                  <a:cubicBezTo>
                    <a:pt x="174625" y="931863"/>
                    <a:pt x="174625" y="931863"/>
                    <a:pt x="174625" y="993776"/>
                  </a:cubicBezTo>
                  <a:cubicBezTo>
                    <a:pt x="174625" y="993776"/>
                    <a:pt x="174625" y="993776"/>
                    <a:pt x="574675" y="993776"/>
                  </a:cubicBezTo>
                  <a:cubicBezTo>
                    <a:pt x="574675" y="993776"/>
                    <a:pt x="574675" y="993776"/>
                    <a:pt x="574675" y="931863"/>
                  </a:cubicBezTo>
                  <a:cubicBezTo>
                    <a:pt x="574675" y="931863"/>
                    <a:pt x="574675" y="931863"/>
                    <a:pt x="174625" y="931863"/>
                  </a:cubicBezTo>
                  <a:close/>
                  <a:moveTo>
                    <a:pt x="373063" y="60325"/>
                  </a:moveTo>
                  <a:cubicBezTo>
                    <a:pt x="545534" y="60325"/>
                    <a:pt x="685800" y="199724"/>
                    <a:pt x="685800" y="372006"/>
                  </a:cubicBezTo>
                  <a:cubicBezTo>
                    <a:pt x="685800" y="447066"/>
                    <a:pt x="659321" y="519268"/>
                    <a:pt x="610657" y="575742"/>
                  </a:cubicBezTo>
                  <a:cubicBezTo>
                    <a:pt x="594913" y="590754"/>
                    <a:pt x="497585" y="690120"/>
                    <a:pt x="497585" y="808073"/>
                  </a:cubicBezTo>
                  <a:cubicBezTo>
                    <a:pt x="497585" y="808073"/>
                    <a:pt x="497585" y="808073"/>
                    <a:pt x="497585" y="873125"/>
                  </a:cubicBezTo>
                  <a:cubicBezTo>
                    <a:pt x="497585" y="873125"/>
                    <a:pt x="497585" y="873125"/>
                    <a:pt x="388807" y="873125"/>
                  </a:cubicBezTo>
                  <a:cubicBezTo>
                    <a:pt x="388807" y="873125"/>
                    <a:pt x="388807" y="873125"/>
                    <a:pt x="388807" y="707992"/>
                  </a:cubicBezTo>
                  <a:cubicBezTo>
                    <a:pt x="388807" y="707992"/>
                    <a:pt x="388807" y="707992"/>
                    <a:pt x="483988" y="607196"/>
                  </a:cubicBezTo>
                  <a:cubicBezTo>
                    <a:pt x="488282" y="602907"/>
                    <a:pt x="488997" y="595758"/>
                    <a:pt x="486851" y="590039"/>
                  </a:cubicBezTo>
                  <a:cubicBezTo>
                    <a:pt x="483988" y="584320"/>
                    <a:pt x="478263" y="580746"/>
                    <a:pt x="472538" y="580746"/>
                  </a:cubicBezTo>
                  <a:cubicBezTo>
                    <a:pt x="472538" y="580746"/>
                    <a:pt x="472538" y="580746"/>
                    <a:pt x="361612" y="580746"/>
                  </a:cubicBezTo>
                  <a:cubicBezTo>
                    <a:pt x="361612" y="580746"/>
                    <a:pt x="361612" y="580746"/>
                    <a:pt x="452499" y="485669"/>
                  </a:cubicBezTo>
                  <a:cubicBezTo>
                    <a:pt x="456793" y="480665"/>
                    <a:pt x="458225" y="474231"/>
                    <a:pt x="456078" y="468512"/>
                  </a:cubicBezTo>
                  <a:cubicBezTo>
                    <a:pt x="453215" y="462793"/>
                    <a:pt x="447490" y="459219"/>
                    <a:pt x="441049" y="459219"/>
                  </a:cubicBezTo>
                  <a:cubicBezTo>
                    <a:pt x="441049" y="459219"/>
                    <a:pt x="441049" y="459219"/>
                    <a:pt x="348731" y="459219"/>
                  </a:cubicBezTo>
                  <a:cubicBezTo>
                    <a:pt x="348731" y="459219"/>
                    <a:pt x="348731" y="459219"/>
                    <a:pt x="447490" y="344126"/>
                  </a:cubicBezTo>
                  <a:cubicBezTo>
                    <a:pt x="453215" y="337692"/>
                    <a:pt x="452499" y="327684"/>
                    <a:pt x="446059" y="321965"/>
                  </a:cubicBezTo>
                  <a:cubicBezTo>
                    <a:pt x="439618" y="316246"/>
                    <a:pt x="429599" y="316961"/>
                    <a:pt x="423874" y="323395"/>
                  </a:cubicBezTo>
                  <a:cubicBezTo>
                    <a:pt x="423874" y="323395"/>
                    <a:pt x="423874" y="323395"/>
                    <a:pt x="302214" y="464223"/>
                  </a:cubicBezTo>
                  <a:cubicBezTo>
                    <a:pt x="297920" y="469227"/>
                    <a:pt x="297204" y="475661"/>
                    <a:pt x="299351" y="481380"/>
                  </a:cubicBezTo>
                  <a:cubicBezTo>
                    <a:pt x="302214" y="487099"/>
                    <a:pt x="307939" y="490673"/>
                    <a:pt x="313664" y="490673"/>
                  </a:cubicBezTo>
                  <a:cubicBezTo>
                    <a:pt x="313664" y="490673"/>
                    <a:pt x="313664" y="490673"/>
                    <a:pt x="404551" y="490673"/>
                  </a:cubicBezTo>
                  <a:cubicBezTo>
                    <a:pt x="404551" y="490673"/>
                    <a:pt x="404551" y="490673"/>
                    <a:pt x="313664" y="585750"/>
                  </a:cubicBezTo>
                  <a:cubicBezTo>
                    <a:pt x="309370" y="590039"/>
                    <a:pt x="307939" y="597188"/>
                    <a:pt x="310086" y="602907"/>
                  </a:cubicBezTo>
                  <a:cubicBezTo>
                    <a:pt x="312948" y="608626"/>
                    <a:pt x="318674" y="612200"/>
                    <a:pt x="325114" y="612200"/>
                  </a:cubicBezTo>
                  <a:cubicBezTo>
                    <a:pt x="325114" y="612200"/>
                    <a:pt x="325114" y="612200"/>
                    <a:pt x="436040" y="612200"/>
                  </a:cubicBezTo>
                  <a:cubicBezTo>
                    <a:pt x="436040" y="612200"/>
                    <a:pt x="436040" y="612200"/>
                    <a:pt x="361612" y="691550"/>
                  </a:cubicBezTo>
                  <a:cubicBezTo>
                    <a:pt x="358750" y="694409"/>
                    <a:pt x="357319" y="697984"/>
                    <a:pt x="357319" y="702273"/>
                  </a:cubicBezTo>
                  <a:cubicBezTo>
                    <a:pt x="357319" y="702273"/>
                    <a:pt x="357319" y="702273"/>
                    <a:pt x="357319" y="873125"/>
                  </a:cubicBezTo>
                  <a:cubicBezTo>
                    <a:pt x="357319" y="873125"/>
                    <a:pt x="357319" y="873125"/>
                    <a:pt x="248540" y="873125"/>
                  </a:cubicBezTo>
                  <a:cubicBezTo>
                    <a:pt x="248540" y="873125"/>
                    <a:pt x="248540" y="873125"/>
                    <a:pt x="248540" y="808073"/>
                  </a:cubicBezTo>
                  <a:cubicBezTo>
                    <a:pt x="248540" y="690120"/>
                    <a:pt x="151212" y="590754"/>
                    <a:pt x="135468" y="575742"/>
                  </a:cubicBezTo>
                  <a:cubicBezTo>
                    <a:pt x="86804" y="519268"/>
                    <a:pt x="60325" y="447066"/>
                    <a:pt x="60325" y="372006"/>
                  </a:cubicBezTo>
                  <a:cubicBezTo>
                    <a:pt x="60325" y="199724"/>
                    <a:pt x="200592" y="60325"/>
                    <a:pt x="373063" y="60325"/>
                  </a:cubicBezTo>
                  <a:close/>
                  <a:moveTo>
                    <a:pt x="373063" y="31750"/>
                  </a:moveTo>
                  <a:cubicBezTo>
                    <a:pt x="185269" y="31750"/>
                    <a:pt x="31750" y="184598"/>
                    <a:pt x="31750" y="372445"/>
                  </a:cubicBezTo>
                  <a:cubicBezTo>
                    <a:pt x="31750" y="454583"/>
                    <a:pt x="61026" y="533150"/>
                    <a:pt x="114579" y="595289"/>
                  </a:cubicBezTo>
                  <a:cubicBezTo>
                    <a:pt x="124576" y="604574"/>
                    <a:pt x="219544" y="697426"/>
                    <a:pt x="219544" y="807420"/>
                  </a:cubicBezTo>
                  <a:cubicBezTo>
                    <a:pt x="219544" y="807420"/>
                    <a:pt x="219544" y="807420"/>
                    <a:pt x="219544" y="901700"/>
                  </a:cubicBezTo>
                  <a:cubicBezTo>
                    <a:pt x="219544" y="901700"/>
                    <a:pt x="219544" y="901700"/>
                    <a:pt x="526582" y="901700"/>
                  </a:cubicBezTo>
                  <a:cubicBezTo>
                    <a:pt x="526582" y="901700"/>
                    <a:pt x="526582" y="901700"/>
                    <a:pt x="526582" y="807420"/>
                  </a:cubicBezTo>
                  <a:cubicBezTo>
                    <a:pt x="526582" y="697426"/>
                    <a:pt x="621550" y="604574"/>
                    <a:pt x="631546" y="595289"/>
                  </a:cubicBezTo>
                  <a:cubicBezTo>
                    <a:pt x="685099" y="533150"/>
                    <a:pt x="714375" y="454583"/>
                    <a:pt x="714375" y="372445"/>
                  </a:cubicBezTo>
                  <a:cubicBezTo>
                    <a:pt x="714375" y="184598"/>
                    <a:pt x="560856" y="31750"/>
                    <a:pt x="373063" y="31750"/>
                  </a:cubicBezTo>
                  <a:close/>
                  <a:moveTo>
                    <a:pt x="373063" y="0"/>
                  </a:moveTo>
                  <a:cubicBezTo>
                    <a:pt x="578890" y="0"/>
                    <a:pt x="746125" y="166995"/>
                    <a:pt x="746125" y="371815"/>
                  </a:cubicBezTo>
                  <a:cubicBezTo>
                    <a:pt x="746125" y="461735"/>
                    <a:pt x="713965" y="548087"/>
                    <a:pt x="655361" y="615171"/>
                  </a:cubicBezTo>
                  <a:cubicBezTo>
                    <a:pt x="655361" y="615171"/>
                    <a:pt x="655361" y="615171"/>
                    <a:pt x="653932" y="616598"/>
                  </a:cubicBezTo>
                  <a:cubicBezTo>
                    <a:pt x="653217" y="617312"/>
                    <a:pt x="558165" y="707233"/>
                    <a:pt x="558165" y="806431"/>
                  </a:cubicBezTo>
                  <a:cubicBezTo>
                    <a:pt x="558165" y="806431"/>
                    <a:pt x="558165" y="806431"/>
                    <a:pt x="558165" y="900633"/>
                  </a:cubicBezTo>
                  <a:cubicBezTo>
                    <a:pt x="558165" y="900633"/>
                    <a:pt x="558165" y="900633"/>
                    <a:pt x="574602" y="900633"/>
                  </a:cubicBezTo>
                  <a:cubicBezTo>
                    <a:pt x="591755" y="900633"/>
                    <a:pt x="605333" y="914193"/>
                    <a:pt x="605333" y="931320"/>
                  </a:cubicBezTo>
                  <a:cubicBezTo>
                    <a:pt x="605333" y="931320"/>
                    <a:pt x="605333" y="931320"/>
                    <a:pt x="605333" y="994122"/>
                  </a:cubicBezTo>
                  <a:cubicBezTo>
                    <a:pt x="605333" y="999831"/>
                    <a:pt x="603904" y="1004827"/>
                    <a:pt x="601760" y="1009109"/>
                  </a:cubicBezTo>
                  <a:cubicBezTo>
                    <a:pt x="603904" y="1013391"/>
                    <a:pt x="605333" y="1018386"/>
                    <a:pt x="605333" y="1024096"/>
                  </a:cubicBezTo>
                  <a:cubicBezTo>
                    <a:pt x="605333" y="1024096"/>
                    <a:pt x="605333" y="1024096"/>
                    <a:pt x="605333" y="1072624"/>
                  </a:cubicBezTo>
                  <a:cubicBezTo>
                    <a:pt x="605333" y="1077620"/>
                    <a:pt x="603904" y="1082615"/>
                    <a:pt x="601760" y="1087611"/>
                  </a:cubicBezTo>
                  <a:cubicBezTo>
                    <a:pt x="603904" y="1091893"/>
                    <a:pt x="605333" y="1096888"/>
                    <a:pt x="605333" y="1102598"/>
                  </a:cubicBezTo>
                  <a:cubicBezTo>
                    <a:pt x="605333" y="1102598"/>
                    <a:pt x="605333" y="1102598"/>
                    <a:pt x="605333" y="1153267"/>
                  </a:cubicBezTo>
                  <a:cubicBezTo>
                    <a:pt x="605333" y="1170395"/>
                    <a:pt x="591755" y="1183954"/>
                    <a:pt x="574602" y="1183954"/>
                  </a:cubicBezTo>
                  <a:cubicBezTo>
                    <a:pt x="574602" y="1183954"/>
                    <a:pt x="574602" y="1183954"/>
                    <a:pt x="536010" y="1183954"/>
                  </a:cubicBezTo>
                  <a:cubicBezTo>
                    <a:pt x="536010" y="1183954"/>
                    <a:pt x="536010" y="1183954"/>
                    <a:pt x="536010" y="1211787"/>
                  </a:cubicBezTo>
                  <a:cubicBezTo>
                    <a:pt x="536010" y="1218210"/>
                    <a:pt x="532436" y="1223919"/>
                    <a:pt x="526719" y="1226060"/>
                  </a:cubicBezTo>
                  <a:cubicBezTo>
                    <a:pt x="453107" y="1258888"/>
                    <a:pt x="384498" y="1254606"/>
                    <a:pt x="373063" y="1253893"/>
                  </a:cubicBezTo>
                  <a:cubicBezTo>
                    <a:pt x="370204" y="1254606"/>
                    <a:pt x="363772" y="1254606"/>
                    <a:pt x="355196" y="1254606"/>
                  </a:cubicBezTo>
                  <a:cubicBezTo>
                    <a:pt x="328038" y="1254606"/>
                    <a:pt x="275152" y="1251038"/>
                    <a:pt x="219407" y="1226060"/>
                  </a:cubicBezTo>
                  <a:cubicBezTo>
                    <a:pt x="213689" y="1223919"/>
                    <a:pt x="210116" y="1218210"/>
                    <a:pt x="210116" y="1211787"/>
                  </a:cubicBezTo>
                  <a:cubicBezTo>
                    <a:pt x="210116" y="1211787"/>
                    <a:pt x="210116" y="1211787"/>
                    <a:pt x="210116" y="1183954"/>
                  </a:cubicBezTo>
                  <a:cubicBezTo>
                    <a:pt x="210116" y="1183954"/>
                    <a:pt x="210116" y="1183954"/>
                    <a:pt x="173667" y="1183954"/>
                  </a:cubicBezTo>
                  <a:cubicBezTo>
                    <a:pt x="156515" y="1183954"/>
                    <a:pt x="142936" y="1170395"/>
                    <a:pt x="142936" y="1153267"/>
                  </a:cubicBezTo>
                  <a:cubicBezTo>
                    <a:pt x="142936" y="1153267"/>
                    <a:pt x="142936" y="1153267"/>
                    <a:pt x="142936" y="1102598"/>
                  </a:cubicBezTo>
                  <a:cubicBezTo>
                    <a:pt x="142936" y="1096888"/>
                    <a:pt x="144365" y="1091893"/>
                    <a:pt x="147224" y="1087611"/>
                  </a:cubicBezTo>
                  <a:cubicBezTo>
                    <a:pt x="144365" y="1082615"/>
                    <a:pt x="142936" y="1077620"/>
                    <a:pt x="142936" y="1072624"/>
                  </a:cubicBezTo>
                  <a:cubicBezTo>
                    <a:pt x="142936" y="1072624"/>
                    <a:pt x="142936" y="1072624"/>
                    <a:pt x="142936" y="1024096"/>
                  </a:cubicBezTo>
                  <a:cubicBezTo>
                    <a:pt x="142936" y="1018386"/>
                    <a:pt x="144365" y="1013391"/>
                    <a:pt x="147224" y="1009109"/>
                  </a:cubicBezTo>
                  <a:cubicBezTo>
                    <a:pt x="144365" y="1004827"/>
                    <a:pt x="142936" y="999831"/>
                    <a:pt x="142936" y="994122"/>
                  </a:cubicBezTo>
                  <a:cubicBezTo>
                    <a:pt x="142936" y="994122"/>
                    <a:pt x="142936" y="994122"/>
                    <a:pt x="142936" y="931320"/>
                  </a:cubicBezTo>
                  <a:cubicBezTo>
                    <a:pt x="142936" y="914193"/>
                    <a:pt x="156515" y="900633"/>
                    <a:pt x="173667" y="900633"/>
                  </a:cubicBezTo>
                  <a:cubicBezTo>
                    <a:pt x="173667" y="900633"/>
                    <a:pt x="173667" y="900633"/>
                    <a:pt x="187961" y="900633"/>
                  </a:cubicBezTo>
                  <a:cubicBezTo>
                    <a:pt x="187961" y="900633"/>
                    <a:pt x="187961" y="900633"/>
                    <a:pt x="187961" y="806431"/>
                  </a:cubicBezTo>
                  <a:cubicBezTo>
                    <a:pt x="187961" y="707233"/>
                    <a:pt x="93623" y="617312"/>
                    <a:pt x="92194" y="616598"/>
                  </a:cubicBezTo>
                  <a:cubicBezTo>
                    <a:pt x="92194" y="616598"/>
                    <a:pt x="92194" y="616598"/>
                    <a:pt x="91479" y="615171"/>
                  </a:cubicBezTo>
                  <a:cubicBezTo>
                    <a:pt x="32875" y="548087"/>
                    <a:pt x="0" y="461735"/>
                    <a:pt x="0" y="371815"/>
                  </a:cubicBezTo>
                  <a:cubicBezTo>
                    <a:pt x="0" y="166995"/>
                    <a:pt x="167235" y="0"/>
                    <a:pt x="373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032" name="Google Shape;1032;g299b1ec11a4_0_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112500" y="1992192"/>
            <a:ext cx="455700" cy="45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99b1ec11a4_0_1"/>
          <p:cNvSpPr txBox="1"/>
          <p:nvPr/>
        </p:nvSpPr>
        <p:spPr>
          <a:xfrm>
            <a:off x="1593500" y="2385219"/>
            <a:ext cx="14937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6"/>
              </a:rPr>
              <a:t>GiveWell’s Top charities Fund</a:t>
            </a:r>
            <a:endParaRPr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4" name="Google Shape;1034;g299b1ec11a4_0_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 flipH="1">
            <a:off x="4002778" y="2080209"/>
            <a:ext cx="274550" cy="2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g299b1ec11a4_0_1"/>
          <p:cNvSpPr txBox="1"/>
          <p:nvPr/>
        </p:nvSpPr>
        <p:spPr>
          <a:xfrm>
            <a:off x="3302883" y="2359569"/>
            <a:ext cx="17247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8"/>
              </a:rPr>
              <a:t>Founders Pledge’s Climate Change Fund</a:t>
            </a:r>
            <a:endParaRPr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6" name="Google Shape;1036;g299b1ec11a4_0_1"/>
          <p:cNvSpPr txBox="1"/>
          <p:nvPr/>
        </p:nvSpPr>
        <p:spPr>
          <a:xfrm>
            <a:off x="5363117" y="2385369"/>
            <a:ext cx="124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9"/>
              </a:rPr>
              <a:t>Long-Term Future Fund</a:t>
            </a:r>
            <a:endParaRPr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7" name="Google Shape;1037;g299b1ec11a4_0_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5502611" y="2060988"/>
            <a:ext cx="910490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g299b1ec11a4_0_1"/>
          <p:cNvSpPr txBox="1"/>
          <p:nvPr/>
        </p:nvSpPr>
        <p:spPr>
          <a:xfrm>
            <a:off x="7071375" y="2385219"/>
            <a:ext cx="14937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1"/>
              </a:rPr>
              <a:t>Animal Welfare Fund</a:t>
            </a:r>
            <a:endParaRPr i="0" sz="1200" u="none" cap="none" strike="noStrik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9" name="Google Shape;1039;g299b1ec11a4_0_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306761" y="2047676"/>
            <a:ext cx="910490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g299b1ec11a4_0_1"/>
          <p:cNvSpPr txBox="1"/>
          <p:nvPr/>
        </p:nvSpPr>
        <p:spPr>
          <a:xfrm>
            <a:off x="1480675" y="3215150"/>
            <a:ext cx="172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cost  of saving a life through the GiveWell Top Charities Fund  is estimated to be $5,500. Learn more about GiveWell estimations </a:t>
            </a:r>
            <a:r>
              <a:rPr b="0" i="0" lang="en-US" sz="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1" name="Google Shape;1041;g299b1ec11a4_0_1"/>
          <p:cNvSpPr txBox="1"/>
          <p:nvPr/>
        </p:nvSpPr>
        <p:spPr>
          <a:xfrm>
            <a:off x="3309075" y="3215150"/>
            <a:ext cx="17247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Founders Pledge’s Climate Change Fund is targeted towards neglected solutions, audacious advocacy and low-carbon innovation. Learn more about the fund’s rationale </a:t>
            </a:r>
            <a:r>
              <a:rPr b="0" i="0" lang="en-US" sz="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2" name="Google Shape;1042;g299b1ec11a4_0_1"/>
          <p:cNvSpPr txBox="1"/>
          <p:nvPr/>
        </p:nvSpPr>
        <p:spPr>
          <a:xfrm>
            <a:off x="5125050" y="3215150"/>
            <a:ext cx="1815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Long-Term Future Fund 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Address potential risks from advanced artificial intelligence, build infrastructure and advocate for </a:t>
            </a: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global catastrophic risk 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projects. More info on the fund can be found </a:t>
            </a:r>
            <a:r>
              <a:rPr b="0" i="0" lang="en-US" sz="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3" name="Google Shape;1043;g299b1ec11a4_0_1"/>
          <p:cNvSpPr txBox="1"/>
          <p:nvPr/>
        </p:nvSpPr>
        <p:spPr>
          <a:xfrm>
            <a:off x="6947250" y="3215150"/>
            <a:ext cx="1726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37150" spcFirstLastPara="1" rIns="13715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Animal Welfare Fund is f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ocused on neglected geographic regions or groups of animals, and on promising research into animal advocacy and well-being. More info</a:t>
            </a:r>
            <a:r>
              <a:rPr b="0" i="0" lang="en-US" sz="800" u="sng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3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here</a:t>
            </a:r>
            <a:r>
              <a:rPr b="0" i="0" lang="en-US" sz="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3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1049" name="Google Shape;1049;p13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51" name="Google Shape;1051;p13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2" name="Google Shape;1052;p13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53" name="Google Shape;1053;p13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1054" name="Google Shape;1054;p13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56" name="Google Shape;1056;p13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7" name="Google Shape;1057;p13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058" name="Google Shape;1058;p13"/>
          <p:cNvSpPr txBox="1"/>
          <p:nvPr/>
        </p:nvSpPr>
        <p:spPr>
          <a:xfrm>
            <a:off x="472500" y="4425751"/>
            <a:ext cx="6245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D4DF33"/>
                </a:solidFill>
                <a:latin typeface="Raleway"/>
                <a:ea typeface="Raleway"/>
                <a:cs typeface="Raleway"/>
                <a:sym typeface="Raleway"/>
              </a:rPr>
              <a:t>Anne Frank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059" name="Google Shape;1059;p13">
            <a:hlinkClick r:id="rId3"/>
          </p:cNvPr>
          <p:cNvSpPr/>
          <p:nvPr/>
        </p:nvSpPr>
        <p:spPr>
          <a:xfrm>
            <a:off x="3608227" y="4204408"/>
            <a:ext cx="2274048" cy="52836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8100">
            <a:solidFill>
              <a:srgbClr val="E71C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0000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Slab"/>
              <a:buNone/>
            </a:pPr>
            <a:r>
              <a:t/>
            </a:r>
            <a:endParaRPr b="0" i="0" sz="2000" u="none" cap="none" strike="noStrike">
              <a:solidFill>
                <a:srgbClr val="D4DF3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60" name="Google Shape;1060;p13">
            <a:hlinkClick r:id="rId4"/>
          </p:cNvPr>
          <p:cNvSpPr/>
          <p:nvPr/>
        </p:nvSpPr>
        <p:spPr>
          <a:xfrm>
            <a:off x="6189570" y="4204408"/>
            <a:ext cx="2274048" cy="528362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rnd" cmpd="sng" w="38100">
            <a:solidFill>
              <a:srgbClr val="E71C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0000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DF33"/>
              </a:buClr>
              <a:buSzPts val="1200"/>
              <a:buFont typeface="Roboto Slab"/>
              <a:buNone/>
            </a:pPr>
            <a:r>
              <a:t/>
            </a:r>
            <a:endParaRPr b="0" i="0" sz="2000" u="none" cap="none" strike="noStrike">
              <a:solidFill>
                <a:srgbClr val="D4DF3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061" name="Google Shape;1061;p13"/>
          <p:cNvGrpSpPr/>
          <p:nvPr/>
        </p:nvGrpSpPr>
        <p:grpSpPr>
          <a:xfrm>
            <a:off x="3660293" y="4194269"/>
            <a:ext cx="2130589" cy="548640"/>
            <a:chOff x="3712358" y="4194269"/>
            <a:chExt cx="2130589" cy="548640"/>
          </a:xfrm>
        </p:grpSpPr>
        <p:sp>
          <p:nvSpPr>
            <p:cNvPr id="1062" name="Google Shape;1062;p13"/>
            <p:cNvSpPr txBox="1"/>
            <p:nvPr/>
          </p:nvSpPr>
          <p:spPr>
            <a:xfrm>
              <a:off x="4251166" y="4345479"/>
              <a:ext cx="159178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Donate 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now</a:t>
              </a:r>
              <a:endParaRPr b="1" i="0" sz="16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063" name="Google Shape;1063;p13"/>
            <p:cNvGrpSpPr/>
            <p:nvPr/>
          </p:nvGrpSpPr>
          <p:grpSpPr>
            <a:xfrm>
              <a:off x="3712358" y="4194269"/>
              <a:ext cx="548640" cy="548640"/>
              <a:chOff x="5273675" y="2606675"/>
              <a:chExt cx="1644650" cy="1644650"/>
            </a:xfrm>
          </p:grpSpPr>
          <p:sp>
            <p:nvSpPr>
              <p:cNvPr id="1064" name="Google Shape;1064;p13"/>
              <p:cNvSpPr/>
              <p:nvPr/>
            </p:nvSpPr>
            <p:spPr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065" name="Google Shape;1065;p13"/>
              <p:cNvSpPr/>
              <p:nvPr/>
            </p:nvSpPr>
            <p:spPr>
              <a:xfrm>
                <a:off x="5465160" y="2911475"/>
                <a:ext cx="1260316" cy="1133475"/>
              </a:xfrm>
              <a:custGeom>
                <a:rect b="b" l="l" r="r" t="t"/>
                <a:pathLst>
                  <a:path extrusionOk="0" h="1133475" w="1260316">
                    <a:moveTo>
                      <a:pt x="321010" y="63021"/>
                    </a:moveTo>
                    <a:cubicBezTo>
                      <a:pt x="384620" y="58738"/>
                      <a:pt x="447515" y="77299"/>
                      <a:pt x="502548" y="115133"/>
                    </a:cubicBezTo>
                    <a:cubicBezTo>
                      <a:pt x="554723" y="150827"/>
                      <a:pt x="599035" y="204367"/>
                      <a:pt x="631198" y="271470"/>
                    </a:cubicBezTo>
                    <a:cubicBezTo>
                      <a:pt x="663360" y="204367"/>
                      <a:pt x="707672" y="150827"/>
                      <a:pt x="759847" y="115133"/>
                    </a:cubicBezTo>
                    <a:cubicBezTo>
                      <a:pt x="814166" y="77299"/>
                      <a:pt x="877776" y="58738"/>
                      <a:pt x="941385" y="63021"/>
                    </a:cubicBezTo>
                    <a:cubicBezTo>
                      <a:pt x="1060029" y="70160"/>
                      <a:pt x="1156516" y="149399"/>
                      <a:pt x="1187249" y="265045"/>
                    </a:cubicBezTo>
                    <a:cubicBezTo>
                      <a:pt x="1205831" y="337146"/>
                      <a:pt x="1208690" y="455647"/>
                      <a:pt x="1112203" y="613411"/>
                    </a:cubicBezTo>
                    <a:cubicBezTo>
                      <a:pt x="1020005" y="761895"/>
                      <a:pt x="861337" y="911093"/>
                      <a:pt x="639774" y="1056008"/>
                    </a:cubicBezTo>
                    <a:cubicBezTo>
                      <a:pt x="636915" y="1058149"/>
                      <a:pt x="634056" y="1058863"/>
                      <a:pt x="631198" y="1058863"/>
                    </a:cubicBezTo>
                    <a:cubicBezTo>
                      <a:pt x="628339" y="1058863"/>
                      <a:pt x="625480" y="1058149"/>
                      <a:pt x="622621" y="1056008"/>
                    </a:cubicBezTo>
                    <a:cubicBezTo>
                      <a:pt x="401058" y="911093"/>
                      <a:pt x="242391" y="761895"/>
                      <a:pt x="150192" y="613411"/>
                    </a:cubicBezTo>
                    <a:cubicBezTo>
                      <a:pt x="52990" y="455647"/>
                      <a:pt x="55849" y="337146"/>
                      <a:pt x="75147" y="265045"/>
                    </a:cubicBezTo>
                    <a:cubicBezTo>
                      <a:pt x="105879" y="149399"/>
                      <a:pt x="202366" y="70160"/>
                      <a:pt x="321010" y="63021"/>
                    </a:cubicBezTo>
                    <a:close/>
                    <a:moveTo>
                      <a:pt x="336891" y="30163"/>
                    </a:moveTo>
                    <a:cubicBezTo>
                      <a:pt x="201717" y="30163"/>
                      <a:pt x="85138" y="117362"/>
                      <a:pt x="46517" y="246731"/>
                    </a:cubicBezTo>
                    <a:cubicBezTo>
                      <a:pt x="22915" y="325353"/>
                      <a:pt x="16478" y="454008"/>
                      <a:pt x="119468" y="623402"/>
                    </a:cubicBezTo>
                    <a:cubicBezTo>
                      <a:pt x="212445" y="777788"/>
                      <a:pt x="376227" y="932888"/>
                      <a:pt x="605093" y="1082984"/>
                    </a:cubicBezTo>
                    <a:cubicBezTo>
                      <a:pt x="630841" y="1100138"/>
                      <a:pt x="630841" y="1100138"/>
                      <a:pt x="630841" y="1100138"/>
                    </a:cubicBezTo>
                    <a:cubicBezTo>
                      <a:pt x="656588" y="1082984"/>
                      <a:pt x="656588" y="1082984"/>
                      <a:pt x="656588" y="1082984"/>
                    </a:cubicBezTo>
                    <a:cubicBezTo>
                      <a:pt x="885454" y="932888"/>
                      <a:pt x="1049237" y="777788"/>
                      <a:pt x="1142213" y="623402"/>
                    </a:cubicBezTo>
                    <a:cubicBezTo>
                      <a:pt x="1245203" y="454008"/>
                      <a:pt x="1238766" y="325353"/>
                      <a:pt x="1215165" y="246731"/>
                    </a:cubicBezTo>
                    <a:cubicBezTo>
                      <a:pt x="1176543" y="117362"/>
                      <a:pt x="1059965" y="30163"/>
                      <a:pt x="924791" y="30163"/>
                    </a:cubicBezTo>
                    <a:cubicBezTo>
                      <a:pt x="856846" y="30163"/>
                      <a:pt x="791047" y="52320"/>
                      <a:pt x="733115" y="94490"/>
                    </a:cubicBezTo>
                    <a:cubicBezTo>
                      <a:pt x="699501" y="119506"/>
                      <a:pt x="669462" y="150240"/>
                      <a:pt x="643714" y="186693"/>
                    </a:cubicBezTo>
                    <a:cubicBezTo>
                      <a:pt x="640854" y="190981"/>
                      <a:pt x="635847" y="193125"/>
                      <a:pt x="630841" y="193125"/>
                    </a:cubicBezTo>
                    <a:cubicBezTo>
                      <a:pt x="625834" y="193125"/>
                      <a:pt x="620828" y="190981"/>
                      <a:pt x="617967" y="186693"/>
                    </a:cubicBezTo>
                    <a:cubicBezTo>
                      <a:pt x="592220" y="150240"/>
                      <a:pt x="562181" y="119506"/>
                      <a:pt x="528566" y="94490"/>
                    </a:cubicBezTo>
                    <a:cubicBezTo>
                      <a:pt x="471350" y="52320"/>
                      <a:pt x="404835" y="30163"/>
                      <a:pt x="336891" y="30163"/>
                    </a:cubicBezTo>
                    <a:close/>
                    <a:moveTo>
                      <a:pt x="336453" y="0"/>
                    </a:moveTo>
                    <a:cubicBezTo>
                      <a:pt x="410835" y="0"/>
                      <a:pt x="483787" y="24253"/>
                      <a:pt x="546725" y="70619"/>
                    </a:cubicBezTo>
                    <a:cubicBezTo>
                      <a:pt x="577479" y="92733"/>
                      <a:pt x="606087" y="120552"/>
                      <a:pt x="630404" y="151939"/>
                    </a:cubicBezTo>
                    <a:cubicBezTo>
                      <a:pt x="654721" y="120552"/>
                      <a:pt x="683330" y="92733"/>
                      <a:pt x="714084" y="70619"/>
                    </a:cubicBezTo>
                    <a:cubicBezTo>
                      <a:pt x="777022" y="24253"/>
                      <a:pt x="849258" y="0"/>
                      <a:pt x="924355" y="0"/>
                    </a:cubicBezTo>
                    <a:cubicBezTo>
                      <a:pt x="1073119" y="0"/>
                      <a:pt x="1202571" y="96299"/>
                      <a:pt x="1244769" y="238964"/>
                    </a:cubicBezTo>
                    <a:cubicBezTo>
                      <a:pt x="1269801" y="323137"/>
                      <a:pt x="1276953" y="460809"/>
                      <a:pt x="1168957" y="639854"/>
                    </a:cubicBezTo>
                    <a:cubicBezTo>
                      <a:pt x="1073119" y="798212"/>
                      <a:pt x="906475" y="955857"/>
                      <a:pt x="673317" y="1108509"/>
                    </a:cubicBezTo>
                    <a:cubicBezTo>
                      <a:pt x="638987" y="1131335"/>
                      <a:pt x="638987" y="1131335"/>
                      <a:pt x="638987" y="1131335"/>
                    </a:cubicBezTo>
                    <a:cubicBezTo>
                      <a:pt x="636126" y="1132762"/>
                      <a:pt x="633265" y="1133475"/>
                      <a:pt x="630404" y="1133475"/>
                    </a:cubicBezTo>
                    <a:cubicBezTo>
                      <a:pt x="627543" y="1133475"/>
                      <a:pt x="624683" y="1132762"/>
                      <a:pt x="621822" y="1131335"/>
                    </a:cubicBezTo>
                    <a:cubicBezTo>
                      <a:pt x="587492" y="1108509"/>
                      <a:pt x="587492" y="1108509"/>
                      <a:pt x="587492" y="1108509"/>
                    </a:cubicBezTo>
                    <a:cubicBezTo>
                      <a:pt x="354334" y="955857"/>
                      <a:pt x="187690" y="798212"/>
                      <a:pt x="91852" y="639854"/>
                    </a:cubicBezTo>
                    <a:cubicBezTo>
                      <a:pt x="-16860" y="460809"/>
                      <a:pt x="-9708" y="323137"/>
                      <a:pt x="16040" y="238964"/>
                    </a:cubicBezTo>
                    <a:cubicBezTo>
                      <a:pt x="58237" y="96299"/>
                      <a:pt x="187690" y="0"/>
                      <a:pt x="336453" y="0"/>
                    </a:cubicBezTo>
                    <a:close/>
                  </a:path>
                </a:pathLst>
              </a:custGeom>
              <a:solidFill>
                <a:srgbClr val="E71C5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1066" name="Google Shape;1066;p13"/>
          <p:cNvGrpSpPr/>
          <p:nvPr/>
        </p:nvGrpSpPr>
        <p:grpSpPr>
          <a:xfrm>
            <a:off x="6241635" y="4194269"/>
            <a:ext cx="2222115" cy="548640"/>
            <a:chOff x="6293701" y="4194269"/>
            <a:chExt cx="2222115" cy="548640"/>
          </a:xfrm>
        </p:grpSpPr>
        <p:sp>
          <p:nvSpPr>
            <p:cNvPr id="1067" name="Google Shape;1067;p13"/>
            <p:cNvSpPr txBox="1"/>
            <p:nvPr/>
          </p:nvSpPr>
          <p:spPr>
            <a:xfrm>
              <a:off x="6832516" y="4345475"/>
              <a:ext cx="1683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Donate 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Raleway"/>
                  <a:ea typeface="Raleway"/>
                  <a:cs typeface="Raleway"/>
                  <a:sym typeface="Raleway"/>
                </a:rPr>
                <a:t>regularly</a:t>
              </a:r>
              <a:endParaRPr b="1" i="0" sz="16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068" name="Google Shape;1068;p13"/>
            <p:cNvGrpSpPr/>
            <p:nvPr/>
          </p:nvGrpSpPr>
          <p:grpSpPr>
            <a:xfrm>
              <a:off x="6293701" y="4194269"/>
              <a:ext cx="548640" cy="548640"/>
              <a:chOff x="5273675" y="2606675"/>
              <a:chExt cx="1644650" cy="1644650"/>
            </a:xfrm>
          </p:grpSpPr>
          <p:sp>
            <p:nvSpPr>
              <p:cNvPr id="1069" name="Google Shape;1069;p13"/>
              <p:cNvSpPr/>
              <p:nvPr/>
            </p:nvSpPr>
            <p:spPr>
              <a:xfrm>
                <a:off x="5273675" y="2606675"/>
                <a:ext cx="1644650" cy="1644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070" name="Google Shape;1070;p13"/>
              <p:cNvSpPr/>
              <p:nvPr/>
            </p:nvSpPr>
            <p:spPr>
              <a:xfrm>
                <a:off x="5465160" y="2911475"/>
                <a:ext cx="1260316" cy="1133475"/>
              </a:xfrm>
              <a:custGeom>
                <a:rect b="b" l="l" r="r" t="t"/>
                <a:pathLst>
                  <a:path extrusionOk="0" h="1133475" w="1260316">
                    <a:moveTo>
                      <a:pt x="321010" y="63021"/>
                    </a:moveTo>
                    <a:cubicBezTo>
                      <a:pt x="384620" y="58738"/>
                      <a:pt x="447515" y="77299"/>
                      <a:pt x="502548" y="115133"/>
                    </a:cubicBezTo>
                    <a:cubicBezTo>
                      <a:pt x="554723" y="150827"/>
                      <a:pt x="599035" y="204367"/>
                      <a:pt x="631198" y="271470"/>
                    </a:cubicBezTo>
                    <a:cubicBezTo>
                      <a:pt x="663360" y="204367"/>
                      <a:pt x="707672" y="150827"/>
                      <a:pt x="759847" y="115133"/>
                    </a:cubicBezTo>
                    <a:cubicBezTo>
                      <a:pt x="814166" y="77299"/>
                      <a:pt x="877776" y="58738"/>
                      <a:pt x="941385" y="63021"/>
                    </a:cubicBezTo>
                    <a:cubicBezTo>
                      <a:pt x="1060029" y="70160"/>
                      <a:pt x="1156516" y="149399"/>
                      <a:pt x="1187249" y="265045"/>
                    </a:cubicBezTo>
                    <a:cubicBezTo>
                      <a:pt x="1205831" y="337146"/>
                      <a:pt x="1208690" y="455647"/>
                      <a:pt x="1112203" y="613411"/>
                    </a:cubicBezTo>
                    <a:cubicBezTo>
                      <a:pt x="1020005" y="761895"/>
                      <a:pt x="861337" y="911093"/>
                      <a:pt x="639774" y="1056008"/>
                    </a:cubicBezTo>
                    <a:cubicBezTo>
                      <a:pt x="636915" y="1058149"/>
                      <a:pt x="634056" y="1058863"/>
                      <a:pt x="631198" y="1058863"/>
                    </a:cubicBezTo>
                    <a:cubicBezTo>
                      <a:pt x="628339" y="1058863"/>
                      <a:pt x="625480" y="1058149"/>
                      <a:pt x="622621" y="1056008"/>
                    </a:cubicBezTo>
                    <a:cubicBezTo>
                      <a:pt x="401058" y="911093"/>
                      <a:pt x="242391" y="761895"/>
                      <a:pt x="150192" y="613411"/>
                    </a:cubicBezTo>
                    <a:cubicBezTo>
                      <a:pt x="52990" y="455647"/>
                      <a:pt x="55849" y="337146"/>
                      <a:pt x="75147" y="265045"/>
                    </a:cubicBezTo>
                    <a:cubicBezTo>
                      <a:pt x="105879" y="149399"/>
                      <a:pt x="202366" y="70160"/>
                      <a:pt x="321010" y="63021"/>
                    </a:cubicBezTo>
                    <a:close/>
                    <a:moveTo>
                      <a:pt x="336891" y="30163"/>
                    </a:moveTo>
                    <a:cubicBezTo>
                      <a:pt x="201717" y="30163"/>
                      <a:pt x="85138" y="117362"/>
                      <a:pt x="46517" y="246731"/>
                    </a:cubicBezTo>
                    <a:cubicBezTo>
                      <a:pt x="22915" y="325353"/>
                      <a:pt x="16478" y="454008"/>
                      <a:pt x="119468" y="623402"/>
                    </a:cubicBezTo>
                    <a:cubicBezTo>
                      <a:pt x="212445" y="777788"/>
                      <a:pt x="376227" y="932888"/>
                      <a:pt x="605093" y="1082984"/>
                    </a:cubicBezTo>
                    <a:cubicBezTo>
                      <a:pt x="630841" y="1100138"/>
                      <a:pt x="630841" y="1100138"/>
                      <a:pt x="630841" y="1100138"/>
                    </a:cubicBezTo>
                    <a:cubicBezTo>
                      <a:pt x="656588" y="1082984"/>
                      <a:pt x="656588" y="1082984"/>
                      <a:pt x="656588" y="1082984"/>
                    </a:cubicBezTo>
                    <a:cubicBezTo>
                      <a:pt x="885454" y="932888"/>
                      <a:pt x="1049237" y="777788"/>
                      <a:pt x="1142213" y="623402"/>
                    </a:cubicBezTo>
                    <a:cubicBezTo>
                      <a:pt x="1245203" y="454008"/>
                      <a:pt x="1238766" y="325353"/>
                      <a:pt x="1215165" y="246731"/>
                    </a:cubicBezTo>
                    <a:cubicBezTo>
                      <a:pt x="1176543" y="117362"/>
                      <a:pt x="1059965" y="30163"/>
                      <a:pt x="924791" y="30163"/>
                    </a:cubicBezTo>
                    <a:cubicBezTo>
                      <a:pt x="856846" y="30163"/>
                      <a:pt x="791047" y="52320"/>
                      <a:pt x="733115" y="94490"/>
                    </a:cubicBezTo>
                    <a:cubicBezTo>
                      <a:pt x="699501" y="119506"/>
                      <a:pt x="669462" y="150240"/>
                      <a:pt x="643714" y="186693"/>
                    </a:cubicBezTo>
                    <a:cubicBezTo>
                      <a:pt x="640854" y="190981"/>
                      <a:pt x="635847" y="193125"/>
                      <a:pt x="630841" y="193125"/>
                    </a:cubicBezTo>
                    <a:cubicBezTo>
                      <a:pt x="625834" y="193125"/>
                      <a:pt x="620828" y="190981"/>
                      <a:pt x="617967" y="186693"/>
                    </a:cubicBezTo>
                    <a:cubicBezTo>
                      <a:pt x="592220" y="150240"/>
                      <a:pt x="562181" y="119506"/>
                      <a:pt x="528566" y="94490"/>
                    </a:cubicBezTo>
                    <a:cubicBezTo>
                      <a:pt x="471350" y="52320"/>
                      <a:pt x="404835" y="30163"/>
                      <a:pt x="336891" y="30163"/>
                    </a:cubicBezTo>
                    <a:close/>
                    <a:moveTo>
                      <a:pt x="336453" y="0"/>
                    </a:moveTo>
                    <a:cubicBezTo>
                      <a:pt x="410835" y="0"/>
                      <a:pt x="483787" y="24253"/>
                      <a:pt x="546725" y="70619"/>
                    </a:cubicBezTo>
                    <a:cubicBezTo>
                      <a:pt x="577479" y="92733"/>
                      <a:pt x="606087" y="120552"/>
                      <a:pt x="630404" y="151939"/>
                    </a:cubicBezTo>
                    <a:cubicBezTo>
                      <a:pt x="654721" y="120552"/>
                      <a:pt x="683330" y="92733"/>
                      <a:pt x="714084" y="70619"/>
                    </a:cubicBezTo>
                    <a:cubicBezTo>
                      <a:pt x="777022" y="24253"/>
                      <a:pt x="849258" y="0"/>
                      <a:pt x="924355" y="0"/>
                    </a:cubicBezTo>
                    <a:cubicBezTo>
                      <a:pt x="1073119" y="0"/>
                      <a:pt x="1202571" y="96299"/>
                      <a:pt x="1244769" y="238964"/>
                    </a:cubicBezTo>
                    <a:cubicBezTo>
                      <a:pt x="1269801" y="323137"/>
                      <a:pt x="1276953" y="460809"/>
                      <a:pt x="1168957" y="639854"/>
                    </a:cubicBezTo>
                    <a:cubicBezTo>
                      <a:pt x="1073119" y="798212"/>
                      <a:pt x="906475" y="955857"/>
                      <a:pt x="673317" y="1108509"/>
                    </a:cubicBezTo>
                    <a:cubicBezTo>
                      <a:pt x="638987" y="1131335"/>
                      <a:pt x="638987" y="1131335"/>
                      <a:pt x="638987" y="1131335"/>
                    </a:cubicBezTo>
                    <a:cubicBezTo>
                      <a:pt x="636126" y="1132762"/>
                      <a:pt x="633265" y="1133475"/>
                      <a:pt x="630404" y="1133475"/>
                    </a:cubicBezTo>
                    <a:cubicBezTo>
                      <a:pt x="627543" y="1133475"/>
                      <a:pt x="624683" y="1132762"/>
                      <a:pt x="621822" y="1131335"/>
                    </a:cubicBezTo>
                    <a:cubicBezTo>
                      <a:pt x="587492" y="1108509"/>
                      <a:pt x="587492" y="1108509"/>
                      <a:pt x="587492" y="1108509"/>
                    </a:cubicBezTo>
                    <a:cubicBezTo>
                      <a:pt x="354334" y="955857"/>
                      <a:pt x="187690" y="798212"/>
                      <a:pt x="91852" y="639854"/>
                    </a:cubicBezTo>
                    <a:cubicBezTo>
                      <a:pt x="-16860" y="460809"/>
                      <a:pt x="-9708" y="323137"/>
                      <a:pt x="16040" y="238964"/>
                    </a:cubicBezTo>
                    <a:cubicBezTo>
                      <a:pt x="58237" y="96299"/>
                      <a:pt x="187690" y="0"/>
                      <a:pt x="336453" y="0"/>
                    </a:cubicBezTo>
                    <a:close/>
                  </a:path>
                </a:pathLst>
              </a:custGeom>
              <a:solidFill>
                <a:srgbClr val="E71C57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1071" name="Google Shape;1071;p13"/>
          <p:cNvSpPr txBox="1"/>
          <p:nvPr/>
        </p:nvSpPr>
        <p:spPr>
          <a:xfrm>
            <a:off x="473200" y="1507050"/>
            <a:ext cx="6637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How wonderful it is that </a:t>
            </a:r>
            <a:r>
              <a:rPr lang="en-US" sz="32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nobody need wait a single moment</a:t>
            </a:r>
            <a:r>
              <a:rPr lang="en-US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before starting to </a:t>
            </a:r>
            <a:r>
              <a:rPr lang="en-US" sz="32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improve the world.</a:t>
            </a:r>
            <a:endParaRPr sz="3200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1072" name="Google Shape;1072;p13"/>
          <p:cNvSpPr txBox="1"/>
          <p:nvPr/>
        </p:nvSpPr>
        <p:spPr>
          <a:xfrm>
            <a:off x="471500" y="1659450"/>
            <a:ext cx="660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00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“</a:t>
            </a:r>
            <a:endParaRPr i="0" sz="10000" u="none" cap="none" strike="noStrike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73" name="Google Shape;1073;p13"/>
          <p:cNvSpPr/>
          <p:nvPr/>
        </p:nvSpPr>
        <p:spPr>
          <a:xfrm>
            <a:off x="8497225" y="4742050"/>
            <a:ext cx="276000" cy="22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16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1080" name="Google Shape;1080;p16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82" name="Google Shape;1082;p16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3" name="Google Shape;1083;p16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84" name="Google Shape;1084;p16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1085" name="Google Shape;1085;p16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87" name="Google Shape;1087;p16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8" name="Google Shape;1088;p16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p17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1094" name="Google Shape;1094;p17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96" name="Google Shape;1096;p17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97" name="Google Shape;1097;p17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98" name="Google Shape;1098;p17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1099" name="Google Shape;1099;p17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01" name="Google Shape;1101;p17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02" name="Google Shape;1102;p17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03" name="Google Shape;1103;p17"/>
          <p:cNvSpPr/>
          <p:nvPr/>
        </p:nvSpPr>
        <p:spPr>
          <a:xfrm>
            <a:off x="479272" y="970428"/>
            <a:ext cx="8059332" cy="367901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0" lIns="914400" spcFirstLastPara="1" rIns="9144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2000" u="none" cap="none" strike="noStrik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Sign-up for the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Effective Altruism Consulting Network</a:t>
            </a:r>
            <a:r>
              <a:rPr b="1" lang="en-US" sz="20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 </a:t>
            </a:r>
            <a:r>
              <a:rPr b="1" i="0" lang="en-US" sz="2000" u="sng" cap="none" strike="noStrike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newsletter</a:t>
            </a:r>
            <a:r>
              <a:rPr b="1" i="0" lang="en-US" sz="2000" u="none" cap="none" strike="noStrik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 if you want to</a:t>
            </a:r>
            <a:r>
              <a:rPr b="1" lang="en-US" sz="2000" u="non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i="0" lang="en-US" sz="2000" u="none" cap="none" strike="noStrik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receive more tailored insights</a:t>
            </a:r>
            <a:r>
              <a:rPr b="1" lang="en-US" sz="2000" u="non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i="0" lang="en-US" sz="2000" u="none" cap="none" strike="noStrike">
                <a:solidFill>
                  <a:srgbClr val="343434"/>
                </a:solidFill>
                <a:latin typeface="Roboto Slab"/>
                <a:ea typeface="Roboto Slab"/>
                <a:cs typeface="Roboto Slab"/>
                <a:sym typeface="Roboto Slab"/>
              </a:rPr>
              <a:t>on how to maximize your positive impact as a consultant</a:t>
            </a:r>
            <a:endParaRPr b="1" i="0" sz="2000" u="none" cap="none" strike="noStrike">
              <a:solidFill>
                <a:srgbClr val="34343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000">
              <a:solidFill>
                <a:srgbClr val="343434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2000">
              <a:solidFill>
                <a:srgbClr val="34343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104" name="Google Shape;1104;p17"/>
          <p:cNvGrpSpPr/>
          <p:nvPr/>
        </p:nvGrpSpPr>
        <p:grpSpPr>
          <a:xfrm>
            <a:off x="3944365" y="368553"/>
            <a:ext cx="1255254" cy="1255253"/>
            <a:chOff x="438440" y="444428"/>
            <a:chExt cx="1255254" cy="1255253"/>
          </a:xfrm>
        </p:grpSpPr>
        <p:sp>
          <p:nvSpPr>
            <p:cNvPr id="1105" name="Google Shape;1105;p17"/>
            <p:cNvSpPr/>
            <p:nvPr/>
          </p:nvSpPr>
          <p:spPr>
            <a:xfrm>
              <a:off x="438440" y="444428"/>
              <a:ext cx="1255254" cy="1255253"/>
            </a:xfrm>
            <a:prstGeom prst="ellipse">
              <a:avLst/>
            </a:prstGeom>
            <a:solidFill>
              <a:schemeClr val="lt1"/>
            </a:solidFill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106" name="Google Shape;1106;p17"/>
            <p:cNvGrpSpPr/>
            <p:nvPr/>
          </p:nvGrpSpPr>
          <p:grpSpPr>
            <a:xfrm>
              <a:off x="535670" y="541658"/>
              <a:ext cx="1060794" cy="1060793"/>
              <a:chOff x="4932728" y="2264141"/>
              <a:chExt cx="2328132" cy="2328131"/>
            </a:xfrm>
          </p:grpSpPr>
          <p:sp>
            <p:nvSpPr>
              <p:cNvPr id="1107" name="Google Shape;1107;p17"/>
              <p:cNvSpPr/>
              <p:nvPr/>
            </p:nvSpPr>
            <p:spPr>
              <a:xfrm>
                <a:off x="4932728" y="2264141"/>
                <a:ext cx="2328132" cy="2328131"/>
              </a:xfrm>
              <a:prstGeom prst="ellipse">
                <a:avLst/>
              </a:prstGeom>
              <a:solidFill>
                <a:srgbClr val="FFFFFF"/>
              </a:solidFill>
              <a:ln cap="flat" cmpd="sng" w="76200">
                <a:solidFill>
                  <a:srgbClr val="34697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grpSp>
            <p:nvGrpSpPr>
              <p:cNvPr id="1108" name="Google Shape;1108;p17"/>
              <p:cNvGrpSpPr/>
              <p:nvPr/>
            </p:nvGrpSpPr>
            <p:grpSpPr>
              <a:xfrm>
                <a:off x="5273675" y="2605088"/>
                <a:ext cx="1646238" cy="1646237"/>
                <a:chOff x="5273675" y="2605088"/>
                <a:chExt cx="1646238" cy="1646237"/>
              </a:xfrm>
            </p:grpSpPr>
            <p:sp>
              <p:nvSpPr>
                <p:cNvPr id="1109" name="Google Shape;1109;p17"/>
                <p:cNvSpPr/>
                <p:nvPr/>
              </p:nvSpPr>
              <p:spPr>
                <a:xfrm>
                  <a:off x="5273675" y="2605088"/>
                  <a:ext cx="1646238" cy="16462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50"/>
                    <a:buFont typeface="Arial"/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endParaRPr>
                </a:p>
              </p:txBody>
            </p:sp>
            <p:grpSp>
              <p:nvGrpSpPr>
                <p:cNvPr id="1110" name="Google Shape;1110;p17"/>
                <p:cNvGrpSpPr/>
                <p:nvPr/>
              </p:nvGrpSpPr>
              <p:grpSpPr>
                <a:xfrm>
                  <a:off x="5483225" y="2776538"/>
                  <a:ext cx="1228725" cy="1303337"/>
                  <a:chOff x="5483225" y="2776538"/>
                  <a:chExt cx="1228725" cy="1303337"/>
                </a:xfrm>
              </p:grpSpPr>
              <p:sp>
                <p:nvSpPr>
                  <p:cNvPr id="1111" name="Google Shape;1111;p17"/>
                  <p:cNvSpPr/>
                  <p:nvPr/>
                </p:nvSpPr>
                <p:spPr>
                  <a:xfrm>
                    <a:off x="5483225" y="2776538"/>
                    <a:ext cx="1228725" cy="1303337"/>
                  </a:xfrm>
                  <a:custGeom>
                    <a:rect b="b" l="l" r="r" t="t"/>
                    <a:pathLst>
                      <a:path extrusionOk="0" h="1303337" w="1228725">
                        <a:moveTo>
                          <a:pt x="355419" y="544512"/>
                        </a:moveTo>
                        <a:cubicBezTo>
                          <a:pt x="355419" y="544512"/>
                          <a:pt x="355419" y="544512"/>
                          <a:pt x="873307" y="544512"/>
                        </a:cubicBezTo>
                        <a:cubicBezTo>
                          <a:pt x="882580" y="544512"/>
                          <a:pt x="889000" y="550635"/>
                          <a:pt x="889000" y="558800"/>
                        </a:cubicBezTo>
                        <a:cubicBezTo>
                          <a:pt x="889000" y="566964"/>
                          <a:pt x="882580" y="573087"/>
                          <a:pt x="873307" y="573087"/>
                        </a:cubicBezTo>
                        <a:cubicBezTo>
                          <a:pt x="873307" y="573087"/>
                          <a:pt x="873307" y="573087"/>
                          <a:pt x="355419" y="573087"/>
                        </a:cubicBezTo>
                        <a:cubicBezTo>
                          <a:pt x="346145" y="573087"/>
                          <a:pt x="339725" y="566964"/>
                          <a:pt x="339725" y="558800"/>
                        </a:cubicBezTo>
                        <a:cubicBezTo>
                          <a:pt x="339725" y="550635"/>
                          <a:pt x="346145" y="544512"/>
                          <a:pt x="355419" y="544512"/>
                        </a:cubicBezTo>
                        <a:close/>
                        <a:moveTo>
                          <a:pt x="355419" y="433387"/>
                        </a:moveTo>
                        <a:cubicBezTo>
                          <a:pt x="355419" y="433387"/>
                          <a:pt x="355419" y="433387"/>
                          <a:pt x="873307" y="433387"/>
                        </a:cubicBezTo>
                        <a:cubicBezTo>
                          <a:pt x="882580" y="433387"/>
                          <a:pt x="889000" y="440771"/>
                          <a:pt x="889000" y="449631"/>
                        </a:cubicBezTo>
                        <a:cubicBezTo>
                          <a:pt x="889000" y="457753"/>
                          <a:pt x="882580" y="465137"/>
                          <a:pt x="873307" y="465137"/>
                        </a:cubicBezTo>
                        <a:cubicBezTo>
                          <a:pt x="873307" y="465137"/>
                          <a:pt x="873307" y="465137"/>
                          <a:pt x="355419" y="465137"/>
                        </a:cubicBezTo>
                        <a:cubicBezTo>
                          <a:pt x="346145" y="465137"/>
                          <a:pt x="339725" y="457753"/>
                          <a:pt x="339725" y="449631"/>
                        </a:cubicBezTo>
                        <a:cubicBezTo>
                          <a:pt x="339725" y="440771"/>
                          <a:pt x="346145" y="433387"/>
                          <a:pt x="355419" y="433387"/>
                        </a:cubicBezTo>
                        <a:close/>
                        <a:moveTo>
                          <a:pt x="355419" y="322262"/>
                        </a:moveTo>
                        <a:cubicBezTo>
                          <a:pt x="355419" y="322262"/>
                          <a:pt x="355419" y="322262"/>
                          <a:pt x="873307" y="322262"/>
                        </a:cubicBezTo>
                        <a:cubicBezTo>
                          <a:pt x="882580" y="322262"/>
                          <a:pt x="889000" y="329478"/>
                          <a:pt x="889000" y="338137"/>
                        </a:cubicBezTo>
                        <a:cubicBezTo>
                          <a:pt x="889000" y="346796"/>
                          <a:pt x="882580" y="354012"/>
                          <a:pt x="873307" y="354012"/>
                        </a:cubicBezTo>
                        <a:cubicBezTo>
                          <a:pt x="873307" y="354012"/>
                          <a:pt x="873307" y="354012"/>
                          <a:pt x="355419" y="354012"/>
                        </a:cubicBezTo>
                        <a:cubicBezTo>
                          <a:pt x="346145" y="354012"/>
                          <a:pt x="339725" y="346796"/>
                          <a:pt x="339725" y="338137"/>
                        </a:cubicBezTo>
                        <a:cubicBezTo>
                          <a:pt x="339725" y="329478"/>
                          <a:pt x="346145" y="322262"/>
                          <a:pt x="355419" y="322262"/>
                        </a:cubicBezTo>
                        <a:close/>
                        <a:moveTo>
                          <a:pt x="496037" y="173037"/>
                        </a:moveTo>
                        <a:cubicBezTo>
                          <a:pt x="496037" y="173037"/>
                          <a:pt x="496037" y="173037"/>
                          <a:pt x="733562" y="173037"/>
                        </a:cubicBezTo>
                        <a:cubicBezTo>
                          <a:pt x="742147" y="173037"/>
                          <a:pt x="749301" y="179892"/>
                          <a:pt x="749301" y="188118"/>
                        </a:cubicBezTo>
                        <a:cubicBezTo>
                          <a:pt x="749301" y="196344"/>
                          <a:pt x="742147" y="203199"/>
                          <a:pt x="733562" y="203199"/>
                        </a:cubicBezTo>
                        <a:cubicBezTo>
                          <a:pt x="733562" y="203199"/>
                          <a:pt x="733562" y="203199"/>
                          <a:pt x="496037" y="203199"/>
                        </a:cubicBezTo>
                        <a:cubicBezTo>
                          <a:pt x="487452" y="203199"/>
                          <a:pt x="481013" y="196344"/>
                          <a:pt x="481013" y="188118"/>
                        </a:cubicBezTo>
                        <a:cubicBezTo>
                          <a:pt x="481013" y="179892"/>
                          <a:pt x="487452" y="173037"/>
                          <a:pt x="496037" y="173037"/>
                        </a:cubicBezTo>
                        <a:close/>
                        <a:moveTo>
                          <a:pt x="205249" y="31750"/>
                        </a:moveTo>
                        <a:cubicBezTo>
                          <a:pt x="205249" y="31750"/>
                          <a:pt x="205249" y="31750"/>
                          <a:pt x="205249" y="583106"/>
                        </a:cubicBezTo>
                        <a:cubicBezTo>
                          <a:pt x="205249" y="583106"/>
                          <a:pt x="205249" y="583106"/>
                          <a:pt x="203107" y="580964"/>
                        </a:cubicBezTo>
                        <a:cubicBezTo>
                          <a:pt x="203107" y="580964"/>
                          <a:pt x="203107" y="580964"/>
                          <a:pt x="173833" y="558110"/>
                        </a:cubicBezTo>
                        <a:cubicBezTo>
                          <a:pt x="173833" y="558110"/>
                          <a:pt x="173833" y="558110"/>
                          <a:pt x="173833" y="375991"/>
                        </a:cubicBezTo>
                        <a:cubicBezTo>
                          <a:pt x="173833" y="375991"/>
                          <a:pt x="173833" y="375991"/>
                          <a:pt x="61738" y="436697"/>
                        </a:cubicBezTo>
                        <a:cubicBezTo>
                          <a:pt x="61738" y="436697"/>
                          <a:pt x="61738" y="436697"/>
                          <a:pt x="48172" y="444553"/>
                        </a:cubicBezTo>
                        <a:cubicBezTo>
                          <a:pt x="48172" y="444553"/>
                          <a:pt x="48172" y="444553"/>
                          <a:pt x="31750" y="453123"/>
                        </a:cubicBezTo>
                        <a:cubicBezTo>
                          <a:pt x="31750" y="453123"/>
                          <a:pt x="31750" y="453123"/>
                          <a:pt x="31750" y="1271587"/>
                        </a:cubicBezTo>
                        <a:cubicBezTo>
                          <a:pt x="31750" y="1271587"/>
                          <a:pt x="31750" y="1271587"/>
                          <a:pt x="63166" y="1271587"/>
                        </a:cubicBezTo>
                        <a:cubicBezTo>
                          <a:pt x="63166" y="1271587"/>
                          <a:pt x="63166" y="1271587"/>
                          <a:pt x="1165560" y="1271587"/>
                        </a:cubicBezTo>
                        <a:cubicBezTo>
                          <a:pt x="1165560" y="1271587"/>
                          <a:pt x="1165560" y="1271587"/>
                          <a:pt x="1196975" y="1271587"/>
                        </a:cubicBezTo>
                        <a:cubicBezTo>
                          <a:pt x="1196975" y="1271587"/>
                          <a:pt x="1196975" y="1271587"/>
                          <a:pt x="1196975" y="453123"/>
                        </a:cubicBezTo>
                        <a:cubicBezTo>
                          <a:pt x="1196975" y="453123"/>
                          <a:pt x="1196975" y="453123"/>
                          <a:pt x="1192691" y="450981"/>
                        </a:cubicBezTo>
                        <a:cubicBezTo>
                          <a:pt x="1192691" y="450981"/>
                          <a:pt x="1192691" y="450981"/>
                          <a:pt x="1054892" y="373848"/>
                        </a:cubicBezTo>
                        <a:cubicBezTo>
                          <a:pt x="1054892" y="373848"/>
                          <a:pt x="1054892" y="373848"/>
                          <a:pt x="1054892" y="383133"/>
                        </a:cubicBezTo>
                        <a:cubicBezTo>
                          <a:pt x="1054892" y="383133"/>
                          <a:pt x="1054892" y="383133"/>
                          <a:pt x="1054178" y="428127"/>
                        </a:cubicBezTo>
                        <a:cubicBezTo>
                          <a:pt x="1054178" y="428127"/>
                          <a:pt x="1054178" y="428127"/>
                          <a:pt x="1052750" y="557395"/>
                        </a:cubicBezTo>
                        <a:cubicBezTo>
                          <a:pt x="1052750" y="557395"/>
                          <a:pt x="1052750" y="557395"/>
                          <a:pt x="1023477" y="580249"/>
                        </a:cubicBezTo>
                        <a:cubicBezTo>
                          <a:pt x="1023477" y="580249"/>
                          <a:pt x="1023477" y="580249"/>
                          <a:pt x="1023477" y="347423"/>
                        </a:cubicBezTo>
                        <a:cubicBezTo>
                          <a:pt x="1023477" y="347423"/>
                          <a:pt x="1023477" y="347423"/>
                          <a:pt x="1023477" y="31750"/>
                        </a:cubicBezTo>
                        <a:cubicBezTo>
                          <a:pt x="1023477" y="31750"/>
                          <a:pt x="1023477" y="31750"/>
                          <a:pt x="205249" y="31750"/>
                        </a:cubicBezTo>
                        <a:close/>
                        <a:moveTo>
                          <a:pt x="189310" y="0"/>
                        </a:moveTo>
                        <a:cubicBezTo>
                          <a:pt x="189310" y="0"/>
                          <a:pt x="189310" y="0"/>
                          <a:pt x="1039416" y="0"/>
                        </a:cubicBezTo>
                        <a:cubicBezTo>
                          <a:pt x="1047988" y="0"/>
                          <a:pt x="1055132" y="7146"/>
                          <a:pt x="1055132" y="15720"/>
                        </a:cubicBezTo>
                        <a:cubicBezTo>
                          <a:pt x="1055132" y="15720"/>
                          <a:pt x="1055132" y="15720"/>
                          <a:pt x="1055132" y="337982"/>
                        </a:cubicBezTo>
                        <a:cubicBezTo>
                          <a:pt x="1055132" y="337982"/>
                          <a:pt x="1055132" y="337982"/>
                          <a:pt x="1220867" y="430159"/>
                        </a:cubicBezTo>
                        <a:cubicBezTo>
                          <a:pt x="1225868" y="433017"/>
                          <a:pt x="1228725" y="438019"/>
                          <a:pt x="1228725" y="443735"/>
                        </a:cubicBezTo>
                        <a:cubicBezTo>
                          <a:pt x="1228725" y="443735"/>
                          <a:pt x="1228725" y="443735"/>
                          <a:pt x="1228725" y="1287617"/>
                        </a:cubicBezTo>
                        <a:cubicBezTo>
                          <a:pt x="1228725" y="1296192"/>
                          <a:pt x="1222296" y="1303337"/>
                          <a:pt x="1213009" y="1303337"/>
                        </a:cubicBezTo>
                        <a:cubicBezTo>
                          <a:pt x="1213009" y="1303337"/>
                          <a:pt x="1213009" y="1303337"/>
                          <a:pt x="15716" y="1303337"/>
                        </a:cubicBezTo>
                        <a:cubicBezTo>
                          <a:pt x="6430" y="1303337"/>
                          <a:pt x="0" y="1296192"/>
                          <a:pt x="0" y="1287617"/>
                        </a:cubicBezTo>
                        <a:cubicBezTo>
                          <a:pt x="0" y="1287617"/>
                          <a:pt x="0" y="1287617"/>
                          <a:pt x="0" y="443735"/>
                        </a:cubicBezTo>
                        <a:cubicBezTo>
                          <a:pt x="0" y="438019"/>
                          <a:pt x="2858" y="433017"/>
                          <a:pt x="7858" y="430159"/>
                        </a:cubicBezTo>
                        <a:cubicBezTo>
                          <a:pt x="7858" y="430159"/>
                          <a:pt x="7858" y="430159"/>
                          <a:pt x="173593" y="340125"/>
                        </a:cubicBezTo>
                        <a:cubicBezTo>
                          <a:pt x="173593" y="340125"/>
                          <a:pt x="173593" y="340125"/>
                          <a:pt x="173593" y="15720"/>
                        </a:cubicBezTo>
                        <a:cubicBezTo>
                          <a:pt x="173593" y="7146"/>
                          <a:pt x="180737" y="0"/>
                          <a:pt x="189310" y="0"/>
                        </a:cubicBezTo>
                        <a:close/>
                      </a:path>
                    </a:pathLst>
                  </a:custGeom>
                  <a:solidFill>
                    <a:srgbClr val="23464B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r>
                      <a:t/>
                    </a:r>
                    <a:endParaRPr b="0" i="0" sz="1350" u="none" cap="none" strike="noStrike">
                      <a:solidFill>
                        <a:schemeClr val="dk1"/>
                      </a:solidFill>
                      <a:latin typeface="Raleway"/>
                      <a:ea typeface="Raleway"/>
                      <a:cs typeface="Raleway"/>
                      <a:sym typeface="Raleway"/>
                    </a:endParaRPr>
                  </a:p>
                </p:txBody>
              </p:sp>
              <p:sp>
                <p:nvSpPr>
                  <p:cNvPr id="1112" name="Google Shape;1112;p17"/>
                  <p:cNvSpPr/>
                  <p:nvPr/>
                </p:nvSpPr>
                <p:spPr>
                  <a:xfrm>
                    <a:off x="5545137" y="3205163"/>
                    <a:ext cx="1106488" cy="814387"/>
                  </a:xfrm>
                  <a:custGeom>
                    <a:rect b="b" l="l" r="r" t="t"/>
                    <a:pathLst>
                      <a:path extrusionOk="0" h="814387" w="1106488">
                        <a:moveTo>
                          <a:pt x="681076" y="411162"/>
                        </a:moveTo>
                        <a:cubicBezTo>
                          <a:pt x="681076" y="411162"/>
                          <a:pt x="681076" y="411162"/>
                          <a:pt x="1082675" y="814387"/>
                        </a:cubicBezTo>
                        <a:cubicBezTo>
                          <a:pt x="1082675" y="814387"/>
                          <a:pt x="1082675" y="814387"/>
                          <a:pt x="22225" y="814387"/>
                        </a:cubicBezTo>
                        <a:cubicBezTo>
                          <a:pt x="22225" y="814387"/>
                          <a:pt x="22225" y="814387"/>
                          <a:pt x="423110" y="411878"/>
                        </a:cubicBezTo>
                        <a:cubicBezTo>
                          <a:pt x="423110" y="411878"/>
                          <a:pt x="423110" y="411878"/>
                          <a:pt x="534586" y="500688"/>
                        </a:cubicBezTo>
                        <a:cubicBezTo>
                          <a:pt x="539588" y="504269"/>
                          <a:pt x="544590" y="506418"/>
                          <a:pt x="551021" y="506418"/>
                        </a:cubicBezTo>
                        <a:cubicBezTo>
                          <a:pt x="556738" y="506418"/>
                          <a:pt x="562454" y="504269"/>
                          <a:pt x="566742" y="500688"/>
                        </a:cubicBezTo>
                        <a:cubicBezTo>
                          <a:pt x="566742" y="500688"/>
                          <a:pt x="566742" y="500688"/>
                          <a:pt x="681076" y="411162"/>
                        </a:cubicBezTo>
                        <a:close/>
                        <a:moveTo>
                          <a:pt x="79375" y="1587"/>
                        </a:moveTo>
                        <a:lnTo>
                          <a:pt x="77788" y="142875"/>
                        </a:lnTo>
                        <a:lnTo>
                          <a:pt x="77788" y="144462"/>
                        </a:lnTo>
                        <a:lnTo>
                          <a:pt x="80963" y="144462"/>
                        </a:lnTo>
                        <a:lnTo>
                          <a:pt x="111125" y="168275"/>
                        </a:lnTo>
                        <a:lnTo>
                          <a:pt x="122238" y="176212"/>
                        </a:lnTo>
                        <a:lnTo>
                          <a:pt x="142875" y="195262"/>
                        </a:lnTo>
                        <a:lnTo>
                          <a:pt x="398463" y="393699"/>
                        </a:lnTo>
                        <a:lnTo>
                          <a:pt x="0" y="790574"/>
                        </a:lnTo>
                        <a:lnTo>
                          <a:pt x="0" y="44450"/>
                        </a:lnTo>
                        <a:close/>
                        <a:moveTo>
                          <a:pt x="1025526" y="0"/>
                        </a:moveTo>
                        <a:lnTo>
                          <a:pt x="1106488" y="44450"/>
                        </a:lnTo>
                        <a:lnTo>
                          <a:pt x="1106488" y="790575"/>
                        </a:lnTo>
                        <a:lnTo>
                          <a:pt x="704850" y="390525"/>
                        </a:lnTo>
                        <a:lnTo>
                          <a:pt x="963613" y="192088"/>
                        </a:lnTo>
                        <a:lnTo>
                          <a:pt x="979488" y="179388"/>
                        </a:lnTo>
                        <a:lnTo>
                          <a:pt x="995363" y="166688"/>
                        </a:lnTo>
                        <a:lnTo>
                          <a:pt x="1023938" y="144463"/>
                        </a:lnTo>
                        <a:close/>
                      </a:path>
                    </a:pathLst>
                  </a:custGeom>
                  <a:solidFill>
                    <a:srgbClr val="468D9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50"/>
                      <a:buFont typeface="Arial"/>
                      <a:buNone/>
                    </a:pPr>
                    <a:r>
                      <a:t/>
                    </a:r>
                    <a:endParaRPr b="0" i="0" sz="1350" u="none" cap="none" strike="noStrike">
                      <a:solidFill>
                        <a:schemeClr val="dk1"/>
                      </a:solidFill>
                      <a:latin typeface="Raleway"/>
                      <a:ea typeface="Raleway"/>
                      <a:cs typeface="Raleway"/>
                      <a:sym typeface="Raleway"/>
                    </a:endParaRPr>
                  </a:p>
                </p:txBody>
              </p:sp>
            </p:grpSp>
          </p:grpSp>
        </p:grpSp>
      </p:grpSp>
      <p:sp>
        <p:nvSpPr>
          <p:cNvPr id="1113" name="Google Shape;1113;p17">
            <a:hlinkClick r:id="rId6"/>
          </p:cNvPr>
          <p:cNvSpPr/>
          <p:nvPr/>
        </p:nvSpPr>
        <p:spPr>
          <a:xfrm>
            <a:off x="3440850" y="3607700"/>
            <a:ext cx="2262300" cy="5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Subscribe Now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18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1119" name="Google Shape;1119;p18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21" name="Google Shape;1121;p18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2" name="Google Shape;1122;p18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23" name="Google Shape;1123;p18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1124" name="Google Shape;1124;p18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26" name="Google Shape;1126;p18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27" name="Google Shape;1127;p18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28" name="Google Shape;1128;p18"/>
          <p:cNvSpPr txBox="1"/>
          <p:nvPr>
            <p:ph type="title"/>
          </p:nvPr>
        </p:nvSpPr>
        <p:spPr>
          <a:xfrm>
            <a:off x="472501" y="2010828"/>
            <a:ext cx="2345911" cy="1121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400"/>
              <a:buFont typeface="Roboto Slab"/>
              <a:buNone/>
            </a:pPr>
            <a:r>
              <a:rPr lang="en-US" sz="2400"/>
              <a:t>Want to learn more about doing good strategically?</a:t>
            </a:r>
            <a:endParaRPr/>
          </a:p>
        </p:txBody>
      </p:sp>
      <p:sp>
        <p:nvSpPr>
          <p:cNvPr id="1129" name="Google Shape;1129;p18"/>
          <p:cNvSpPr/>
          <p:nvPr/>
        </p:nvSpPr>
        <p:spPr>
          <a:xfrm>
            <a:off x="3063240" y="-2286"/>
            <a:ext cx="6080700" cy="1716000"/>
          </a:xfrm>
          <a:prstGeom prst="rect">
            <a:avLst/>
          </a:prstGeom>
          <a:solidFill>
            <a:srgbClr val="D7E9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0" name="Google Shape;1130;p18"/>
          <p:cNvSpPr/>
          <p:nvPr/>
        </p:nvSpPr>
        <p:spPr>
          <a:xfrm>
            <a:off x="3063240" y="1713738"/>
            <a:ext cx="6080700" cy="1716000"/>
          </a:xfrm>
          <a:prstGeom prst="rect">
            <a:avLst/>
          </a:prstGeom>
          <a:solidFill>
            <a:srgbClr val="70B4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1" name="Google Shape;1131;p18"/>
          <p:cNvSpPr/>
          <p:nvPr/>
        </p:nvSpPr>
        <p:spPr>
          <a:xfrm>
            <a:off x="3063240" y="3429762"/>
            <a:ext cx="6080760" cy="1716024"/>
          </a:xfrm>
          <a:prstGeom prst="rect">
            <a:avLst/>
          </a:prstGeom>
          <a:solidFill>
            <a:srgbClr val="4C98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2" name="Google Shape;1132;p18"/>
          <p:cNvSpPr/>
          <p:nvPr/>
        </p:nvSpPr>
        <p:spPr>
          <a:xfrm>
            <a:off x="3303417" y="-2286"/>
            <a:ext cx="1644650" cy="1716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3" name="Google Shape;1133;p18"/>
          <p:cNvSpPr/>
          <p:nvPr/>
        </p:nvSpPr>
        <p:spPr>
          <a:xfrm>
            <a:off x="3303417" y="1713738"/>
            <a:ext cx="1644650" cy="1716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4" name="Google Shape;1134;p18"/>
          <p:cNvSpPr/>
          <p:nvPr/>
        </p:nvSpPr>
        <p:spPr>
          <a:xfrm>
            <a:off x="3303417" y="3429762"/>
            <a:ext cx="1644650" cy="17160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35" name="Google Shape;1135;p18"/>
          <p:cNvPicPr preferRelativeResize="0"/>
          <p:nvPr/>
        </p:nvPicPr>
        <p:blipFill rotWithShape="1">
          <a:blip r:embed="rId3">
            <a:alphaModFix/>
          </a:blip>
          <a:srcRect b="27" l="29398" r="101" t="8741"/>
          <a:stretch/>
        </p:blipFill>
        <p:spPr>
          <a:xfrm flipH="1" rot="10800000">
            <a:off x="3063240" y="-2286"/>
            <a:ext cx="312991" cy="51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18"/>
          <p:cNvPicPr preferRelativeResize="0"/>
          <p:nvPr/>
        </p:nvPicPr>
        <p:blipFill rotWithShape="1">
          <a:blip r:embed="rId3">
            <a:alphaModFix/>
          </a:blip>
          <a:srcRect b="27" l="29398" r="101" t="8741"/>
          <a:stretch/>
        </p:blipFill>
        <p:spPr>
          <a:xfrm flipH="1" rot="5400000">
            <a:off x="4857051" y="-449771"/>
            <a:ext cx="369697" cy="3957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18"/>
          <p:cNvPicPr preferRelativeResize="0"/>
          <p:nvPr/>
        </p:nvPicPr>
        <p:blipFill rotWithShape="1">
          <a:blip r:embed="rId3">
            <a:alphaModFix/>
          </a:blip>
          <a:srcRect b="27" l="29398" r="101" t="8741"/>
          <a:stretch/>
        </p:blipFill>
        <p:spPr>
          <a:xfrm flipH="1" rot="5400000">
            <a:off x="4857052" y="1266253"/>
            <a:ext cx="369697" cy="39573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8" name="Google Shape;1138;p18"/>
          <p:cNvGrpSpPr/>
          <p:nvPr/>
        </p:nvGrpSpPr>
        <p:grpSpPr>
          <a:xfrm>
            <a:off x="3391936" y="121920"/>
            <a:ext cx="1467612" cy="1467612"/>
            <a:chOff x="5273040" y="2606040"/>
            <a:chExt cx="1645920" cy="1645920"/>
          </a:xfrm>
        </p:grpSpPr>
        <p:grpSp>
          <p:nvGrpSpPr>
            <p:cNvPr id="1139" name="Google Shape;1139;p18"/>
            <p:cNvGrpSpPr/>
            <p:nvPr/>
          </p:nvGrpSpPr>
          <p:grpSpPr>
            <a:xfrm>
              <a:off x="5445790" y="3202665"/>
              <a:ext cx="1300421" cy="454269"/>
              <a:chOff x="5445790" y="3202665"/>
              <a:chExt cx="1300421" cy="454269"/>
            </a:xfrm>
          </p:grpSpPr>
          <p:sp>
            <p:nvSpPr>
              <p:cNvPr id="1140" name="Google Shape;1140;p18"/>
              <p:cNvSpPr/>
              <p:nvPr/>
            </p:nvSpPr>
            <p:spPr>
              <a:xfrm>
                <a:off x="5445790" y="3202665"/>
                <a:ext cx="1300421" cy="166351"/>
              </a:xfrm>
              <a:custGeom>
                <a:rect b="b" l="l" r="r" t="t"/>
                <a:pathLst>
                  <a:path extrusionOk="0" h="233" w="1820">
                    <a:moveTo>
                      <a:pt x="1812" y="76"/>
                    </a:moveTo>
                    <a:cubicBezTo>
                      <a:pt x="1810" y="70"/>
                      <a:pt x="1809" y="64"/>
                      <a:pt x="1804" y="60"/>
                    </a:cubicBezTo>
                    <a:cubicBezTo>
                      <a:pt x="1800" y="56"/>
                      <a:pt x="1794" y="54"/>
                      <a:pt x="1787" y="53"/>
                    </a:cubicBezTo>
                    <a:cubicBezTo>
                      <a:pt x="1641" y="24"/>
                      <a:pt x="1491" y="0"/>
                      <a:pt x="1342" y="11"/>
                    </a:cubicBezTo>
                    <a:cubicBezTo>
                      <a:pt x="1310" y="14"/>
                      <a:pt x="1279" y="18"/>
                      <a:pt x="1248" y="22"/>
                    </a:cubicBezTo>
                    <a:cubicBezTo>
                      <a:pt x="1208" y="28"/>
                      <a:pt x="1169" y="36"/>
                      <a:pt x="1130" y="43"/>
                    </a:cubicBezTo>
                    <a:cubicBezTo>
                      <a:pt x="1091" y="50"/>
                      <a:pt x="1051" y="57"/>
                      <a:pt x="1012" y="63"/>
                    </a:cubicBezTo>
                    <a:cubicBezTo>
                      <a:pt x="992" y="66"/>
                      <a:pt x="972" y="68"/>
                      <a:pt x="952" y="70"/>
                    </a:cubicBezTo>
                    <a:cubicBezTo>
                      <a:pt x="942" y="71"/>
                      <a:pt x="933" y="72"/>
                      <a:pt x="923" y="72"/>
                    </a:cubicBezTo>
                    <a:cubicBezTo>
                      <a:pt x="908" y="73"/>
                      <a:pt x="908" y="73"/>
                      <a:pt x="908" y="73"/>
                    </a:cubicBezTo>
                    <a:cubicBezTo>
                      <a:pt x="897" y="72"/>
                      <a:pt x="897" y="72"/>
                      <a:pt x="897" y="72"/>
                    </a:cubicBezTo>
                    <a:cubicBezTo>
                      <a:pt x="887" y="72"/>
                      <a:pt x="878" y="71"/>
                      <a:pt x="868" y="70"/>
                    </a:cubicBezTo>
                    <a:cubicBezTo>
                      <a:pt x="848" y="68"/>
                      <a:pt x="828" y="66"/>
                      <a:pt x="808" y="63"/>
                    </a:cubicBezTo>
                    <a:cubicBezTo>
                      <a:pt x="769" y="57"/>
                      <a:pt x="729" y="50"/>
                      <a:pt x="690" y="43"/>
                    </a:cubicBezTo>
                    <a:cubicBezTo>
                      <a:pt x="651" y="36"/>
                      <a:pt x="612" y="29"/>
                      <a:pt x="572" y="23"/>
                    </a:cubicBezTo>
                    <a:cubicBezTo>
                      <a:pt x="541" y="18"/>
                      <a:pt x="510" y="14"/>
                      <a:pt x="478" y="12"/>
                    </a:cubicBezTo>
                    <a:cubicBezTo>
                      <a:pt x="329" y="0"/>
                      <a:pt x="179" y="24"/>
                      <a:pt x="33" y="53"/>
                    </a:cubicBezTo>
                    <a:cubicBezTo>
                      <a:pt x="26" y="54"/>
                      <a:pt x="20" y="56"/>
                      <a:pt x="16" y="60"/>
                    </a:cubicBezTo>
                    <a:cubicBezTo>
                      <a:pt x="11" y="64"/>
                      <a:pt x="10" y="70"/>
                      <a:pt x="8" y="76"/>
                    </a:cubicBezTo>
                    <a:cubicBezTo>
                      <a:pt x="1" y="107"/>
                      <a:pt x="0" y="139"/>
                      <a:pt x="5" y="170"/>
                    </a:cubicBezTo>
                    <a:cubicBezTo>
                      <a:pt x="25" y="176"/>
                      <a:pt x="40" y="193"/>
                      <a:pt x="49" y="213"/>
                    </a:cubicBezTo>
                    <a:cubicBezTo>
                      <a:pt x="68" y="217"/>
                      <a:pt x="95" y="220"/>
                      <a:pt x="127" y="223"/>
                    </a:cubicBezTo>
                    <a:cubicBezTo>
                      <a:pt x="128" y="198"/>
                      <a:pt x="134" y="175"/>
                      <a:pt x="145" y="153"/>
                    </a:cubicBezTo>
                    <a:cubicBezTo>
                      <a:pt x="174" y="100"/>
                      <a:pt x="233" y="73"/>
                      <a:pt x="290" y="61"/>
                    </a:cubicBezTo>
                    <a:cubicBezTo>
                      <a:pt x="361" y="48"/>
                      <a:pt x="439" y="48"/>
                      <a:pt x="511" y="57"/>
                    </a:cubicBezTo>
                    <a:cubicBezTo>
                      <a:pt x="595" y="67"/>
                      <a:pt x="742" y="92"/>
                      <a:pt x="763" y="194"/>
                    </a:cubicBezTo>
                    <a:cubicBezTo>
                      <a:pt x="766" y="207"/>
                      <a:pt x="766" y="220"/>
                      <a:pt x="766" y="233"/>
                    </a:cubicBezTo>
                    <a:cubicBezTo>
                      <a:pt x="818" y="232"/>
                      <a:pt x="851" y="232"/>
                      <a:pt x="851" y="231"/>
                    </a:cubicBezTo>
                    <a:cubicBezTo>
                      <a:pt x="869" y="205"/>
                      <a:pt x="910" y="210"/>
                      <a:pt x="910" y="209"/>
                    </a:cubicBezTo>
                    <a:cubicBezTo>
                      <a:pt x="910" y="203"/>
                      <a:pt x="910" y="203"/>
                      <a:pt x="910" y="203"/>
                    </a:cubicBezTo>
                    <a:cubicBezTo>
                      <a:pt x="910" y="208"/>
                      <a:pt x="910" y="208"/>
                      <a:pt x="910" y="208"/>
                    </a:cubicBezTo>
                    <a:cubicBezTo>
                      <a:pt x="910" y="210"/>
                      <a:pt x="951" y="205"/>
                      <a:pt x="969" y="231"/>
                    </a:cubicBezTo>
                    <a:cubicBezTo>
                      <a:pt x="969" y="231"/>
                      <a:pt x="1002" y="232"/>
                      <a:pt x="1054" y="233"/>
                    </a:cubicBezTo>
                    <a:cubicBezTo>
                      <a:pt x="1054" y="220"/>
                      <a:pt x="1054" y="207"/>
                      <a:pt x="1057" y="194"/>
                    </a:cubicBezTo>
                    <a:cubicBezTo>
                      <a:pt x="1078" y="92"/>
                      <a:pt x="1225" y="67"/>
                      <a:pt x="1309" y="57"/>
                    </a:cubicBezTo>
                    <a:cubicBezTo>
                      <a:pt x="1381" y="47"/>
                      <a:pt x="1459" y="47"/>
                      <a:pt x="1530" y="61"/>
                    </a:cubicBezTo>
                    <a:cubicBezTo>
                      <a:pt x="1587" y="72"/>
                      <a:pt x="1646" y="100"/>
                      <a:pt x="1675" y="153"/>
                    </a:cubicBezTo>
                    <a:cubicBezTo>
                      <a:pt x="1686" y="174"/>
                      <a:pt x="1692" y="198"/>
                      <a:pt x="1693" y="222"/>
                    </a:cubicBezTo>
                    <a:cubicBezTo>
                      <a:pt x="1725" y="220"/>
                      <a:pt x="1752" y="216"/>
                      <a:pt x="1771" y="213"/>
                    </a:cubicBezTo>
                    <a:cubicBezTo>
                      <a:pt x="1780" y="193"/>
                      <a:pt x="1795" y="176"/>
                      <a:pt x="1815" y="169"/>
                    </a:cubicBezTo>
                    <a:cubicBezTo>
                      <a:pt x="1820" y="138"/>
                      <a:pt x="1819" y="106"/>
                      <a:pt x="1812" y="76"/>
                    </a:cubicBezTo>
                    <a:close/>
                    <a:moveTo>
                      <a:pt x="83" y="120"/>
                    </a:moveTo>
                    <a:cubicBezTo>
                      <a:pt x="77" y="123"/>
                      <a:pt x="69" y="125"/>
                      <a:pt x="61" y="125"/>
                    </a:cubicBezTo>
                    <a:cubicBezTo>
                      <a:pt x="50" y="125"/>
                      <a:pt x="33" y="120"/>
                      <a:pt x="30" y="108"/>
                    </a:cubicBezTo>
                    <a:cubicBezTo>
                      <a:pt x="26" y="92"/>
                      <a:pt x="46" y="88"/>
                      <a:pt x="58" y="89"/>
                    </a:cubicBezTo>
                    <a:cubicBezTo>
                      <a:pt x="67" y="89"/>
                      <a:pt x="77" y="92"/>
                      <a:pt x="85" y="98"/>
                    </a:cubicBezTo>
                    <a:cubicBezTo>
                      <a:pt x="94" y="104"/>
                      <a:pt x="92" y="114"/>
                      <a:pt x="83" y="120"/>
                    </a:cubicBezTo>
                    <a:close/>
                    <a:moveTo>
                      <a:pt x="1790" y="108"/>
                    </a:moveTo>
                    <a:cubicBezTo>
                      <a:pt x="1787" y="120"/>
                      <a:pt x="1770" y="125"/>
                      <a:pt x="1759" y="125"/>
                    </a:cubicBezTo>
                    <a:cubicBezTo>
                      <a:pt x="1751" y="125"/>
                      <a:pt x="1743" y="123"/>
                      <a:pt x="1737" y="119"/>
                    </a:cubicBezTo>
                    <a:cubicBezTo>
                      <a:pt x="1728" y="114"/>
                      <a:pt x="1726" y="104"/>
                      <a:pt x="1735" y="97"/>
                    </a:cubicBezTo>
                    <a:cubicBezTo>
                      <a:pt x="1743" y="92"/>
                      <a:pt x="1753" y="89"/>
                      <a:pt x="1762" y="88"/>
                    </a:cubicBezTo>
                    <a:cubicBezTo>
                      <a:pt x="1774" y="88"/>
                      <a:pt x="1794" y="92"/>
                      <a:pt x="1790" y="108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41" name="Google Shape;1141;p18"/>
              <p:cNvSpPr/>
              <p:nvPr/>
            </p:nvSpPr>
            <p:spPr>
              <a:xfrm>
                <a:off x="5490577" y="3386612"/>
                <a:ext cx="1210847" cy="270322"/>
              </a:xfrm>
              <a:custGeom>
                <a:rect b="b" l="l" r="r" t="t"/>
                <a:pathLst>
                  <a:path extrusionOk="0" h="379" w="1698">
                    <a:moveTo>
                      <a:pt x="1698" y="0"/>
                    </a:moveTo>
                    <a:cubicBezTo>
                      <a:pt x="1697" y="4"/>
                      <a:pt x="1697" y="9"/>
                      <a:pt x="1696" y="13"/>
                    </a:cubicBezTo>
                    <a:cubicBezTo>
                      <a:pt x="1686" y="81"/>
                      <a:pt x="1677" y="151"/>
                      <a:pt x="1648" y="215"/>
                    </a:cubicBezTo>
                    <a:cubicBezTo>
                      <a:pt x="1617" y="286"/>
                      <a:pt x="1564" y="324"/>
                      <a:pt x="1490" y="345"/>
                    </a:cubicBezTo>
                    <a:cubicBezTo>
                      <a:pt x="1378" y="376"/>
                      <a:pt x="1252" y="379"/>
                      <a:pt x="1147" y="324"/>
                    </a:cubicBezTo>
                    <a:cubicBezTo>
                      <a:pt x="1032" y="263"/>
                      <a:pt x="960" y="142"/>
                      <a:pt x="921" y="16"/>
                    </a:cubicBezTo>
                    <a:cubicBezTo>
                      <a:pt x="924" y="17"/>
                      <a:pt x="926" y="17"/>
                      <a:pt x="929" y="17"/>
                    </a:cubicBezTo>
                    <a:cubicBezTo>
                      <a:pt x="943" y="17"/>
                      <a:pt x="963" y="17"/>
                      <a:pt x="989" y="18"/>
                    </a:cubicBezTo>
                    <a:cubicBezTo>
                      <a:pt x="992" y="18"/>
                      <a:pt x="995" y="18"/>
                      <a:pt x="999" y="18"/>
                    </a:cubicBezTo>
                    <a:cubicBezTo>
                      <a:pt x="1023" y="146"/>
                      <a:pt x="1110" y="264"/>
                      <a:pt x="1238" y="304"/>
                    </a:cubicBezTo>
                    <a:cubicBezTo>
                      <a:pt x="1317" y="328"/>
                      <a:pt x="1404" y="319"/>
                      <a:pt x="1484" y="295"/>
                    </a:cubicBezTo>
                    <a:cubicBezTo>
                      <a:pt x="1547" y="276"/>
                      <a:pt x="1588" y="243"/>
                      <a:pt x="1610" y="179"/>
                    </a:cubicBezTo>
                    <a:cubicBezTo>
                      <a:pt x="1628" y="124"/>
                      <a:pt x="1631" y="65"/>
                      <a:pt x="1632" y="7"/>
                    </a:cubicBezTo>
                    <a:cubicBezTo>
                      <a:pt x="1657" y="5"/>
                      <a:pt x="1679" y="3"/>
                      <a:pt x="1698" y="0"/>
                    </a:cubicBezTo>
                    <a:close/>
                    <a:moveTo>
                      <a:pt x="769" y="17"/>
                    </a:moveTo>
                    <a:cubicBezTo>
                      <a:pt x="755" y="17"/>
                      <a:pt x="735" y="17"/>
                      <a:pt x="709" y="18"/>
                    </a:cubicBezTo>
                    <a:cubicBezTo>
                      <a:pt x="706" y="18"/>
                      <a:pt x="703" y="18"/>
                      <a:pt x="699" y="18"/>
                    </a:cubicBezTo>
                    <a:cubicBezTo>
                      <a:pt x="675" y="147"/>
                      <a:pt x="588" y="265"/>
                      <a:pt x="460" y="304"/>
                    </a:cubicBezTo>
                    <a:cubicBezTo>
                      <a:pt x="381" y="328"/>
                      <a:pt x="294" y="319"/>
                      <a:pt x="214" y="296"/>
                    </a:cubicBezTo>
                    <a:cubicBezTo>
                      <a:pt x="151" y="277"/>
                      <a:pt x="110" y="243"/>
                      <a:pt x="88" y="179"/>
                    </a:cubicBezTo>
                    <a:cubicBezTo>
                      <a:pt x="70" y="124"/>
                      <a:pt x="67" y="65"/>
                      <a:pt x="66" y="7"/>
                    </a:cubicBezTo>
                    <a:cubicBezTo>
                      <a:pt x="41" y="5"/>
                      <a:pt x="19" y="3"/>
                      <a:pt x="0" y="0"/>
                    </a:cubicBezTo>
                    <a:cubicBezTo>
                      <a:pt x="1" y="5"/>
                      <a:pt x="1" y="9"/>
                      <a:pt x="2" y="13"/>
                    </a:cubicBezTo>
                    <a:cubicBezTo>
                      <a:pt x="12" y="81"/>
                      <a:pt x="21" y="152"/>
                      <a:pt x="50" y="215"/>
                    </a:cubicBezTo>
                    <a:cubicBezTo>
                      <a:pt x="81" y="286"/>
                      <a:pt x="134" y="325"/>
                      <a:pt x="208" y="345"/>
                    </a:cubicBezTo>
                    <a:cubicBezTo>
                      <a:pt x="320" y="377"/>
                      <a:pt x="446" y="379"/>
                      <a:pt x="551" y="324"/>
                    </a:cubicBezTo>
                    <a:cubicBezTo>
                      <a:pt x="666" y="263"/>
                      <a:pt x="738" y="142"/>
                      <a:pt x="777" y="17"/>
                    </a:cubicBezTo>
                    <a:cubicBezTo>
                      <a:pt x="774" y="17"/>
                      <a:pt x="772" y="17"/>
                      <a:pt x="769" y="17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  <p:sp>
          <p:nvSpPr>
            <p:cNvPr id="1142" name="Google Shape;1142;p18"/>
            <p:cNvSpPr/>
            <p:nvPr/>
          </p:nvSpPr>
          <p:spPr>
            <a:xfrm>
              <a:off x="5273040" y="2606040"/>
              <a:ext cx="1645920" cy="1645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143" name="Google Shape;1143;p18"/>
          <p:cNvGrpSpPr/>
          <p:nvPr/>
        </p:nvGrpSpPr>
        <p:grpSpPr>
          <a:xfrm>
            <a:off x="3391936" y="1837944"/>
            <a:ext cx="1467612" cy="1467612"/>
            <a:chOff x="5273675" y="2606675"/>
            <a:chExt cx="1644650" cy="1644650"/>
          </a:xfrm>
        </p:grpSpPr>
        <p:sp>
          <p:nvSpPr>
            <p:cNvPr id="1144" name="Google Shape;1144;p18"/>
            <p:cNvSpPr/>
            <p:nvPr/>
          </p:nvSpPr>
          <p:spPr>
            <a:xfrm>
              <a:off x="5273675" y="2606675"/>
              <a:ext cx="1644650" cy="1644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145" name="Google Shape;1145;p18"/>
            <p:cNvGrpSpPr/>
            <p:nvPr/>
          </p:nvGrpSpPr>
          <p:grpSpPr>
            <a:xfrm>
              <a:off x="5443538" y="2913063"/>
              <a:ext cx="1304925" cy="1031875"/>
              <a:chOff x="5443538" y="2913063"/>
              <a:chExt cx="1304925" cy="1031875"/>
            </a:xfrm>
          </p:grpSpPr>
          <p:sp>
            <p:nvSpPr>
              <p:cNvPr id="1146" name="Google Shape;1146;p18"/>
              <p:cNvSpPr/>
              <p:nvPr/>
            </p:nvSpPr>
            <p:spPr>
              <a:xfrm>
                <a:off x="5739227" y="3483390"/>
                <a:ext cx="713538" cy="454768"/>
              </a:xfrm>
              <a:custGeom>
                <a:rect b="b" l="l" r="r" t="t"/>
                <a:pathLst>
                  <a:path extrusionOk="0" h="454768" w="713538">
                    <a:moveTo>
                      <a:pt x="655475" y="12127"/>
                    </a:moveTo>
                    <a:cubicBezTo>
                      <a:pt x="661911" y="12842"/>
                      <a:pt x="661911" y="12842"/>
                      <a:pt x="661911" y="12842"/>
                    </a:cubicBezTo>
                    <a:cubicBezTo>
                      <a:pt x="691948" y="14272"/>
                      <a:pt x="715548" y="41437"/>
                      <a:pt x="713403" y="72177"/>
                    </a:cubicBezTo>
                    <a:cubicBezTo>
                      <a:pt x="690518" y="401739"/>
                      <a:pt x="690518" y="401739"/>
                      <a:pt x="690518" y="401739"/>
                    </a:cubicBezTo>
                    <a:cubicBezTo>
                      <a:pt x="688372" y="431764"/>
                      <a:pt x="661911" y="456785"/>
                      <a:pt x="630444" y="454640"/>
                    </a:cubicBezTo>
                    <a:cubicBezTo>
                      <a:pt x="625438" y="453211"/>
                      <a:pt x="625438" y="453211"/>
                      <a:pt x="625438" y="453211"/>
                    </a:cubicBezTo>
                    <a:cubicBezTo>
                      <a:pt x="594686" y="451066"/>
                      <a:pt x="571085" y="424615"/>
                      <a:pt x="572516" y="393875"/>
                    </a:cubicBezTo>
                    <a:cubicBezTo>
                      <a:pt x="596116" y="63599"/>
                      <a:pt x="596116" y="63599"/>
                      <a:pt x="596116" y="63599"/>
                    </a:cubicBezTo>
                    <a:cubicBezTo>
                      <a:pt x="597546" y="33573"/>
                      <a:pt x="625438" y="10697"/>
                      <a:pt x="655475" y="12127"/>
                    </a:cubicBezTo>
                    <a:close/>
                    <a:moveTo>
                      <a:pt x="56576" y="136"/>
                    </a:moveTo>
                    <a:cubicBezTo>
                      <a:pt x="87294" y="-2003"/>
                      <a:pt x="113726" y="21530"/>
                      <a:pt x="115869" y="51481"/>
                    </a:cubicBezTo>
                    <a:cubicBezTo>
                      <a:pt x="138015" y="385932"/>
                      <a:pt x="138015" y="385932"/>
                      <a:pt x="138015" y="385932"/>
                    </a:cubicBezTo>
                    <a:cubicBezTo>
                      <a:pt x="140872" y="416596"/>
                      <a:pt x="117298" y="442981"/>
                      <a:pt x="86580" y="445834"/>
                    </a:cubicBezTo>
                    <a:cubicBezTo>
                      <a:pt x="80865" y="445834"/>
                      <a:pt x="80865" y="445834"/>
                      <a:pt x="80865" y="445834"/>
                    </a:cubicBezTo>
                    <a:cubicBezTo>
                      <a:pt x="50861" y="447260"/>
                      <a:pt x="25143" y="424440"/>
                      <a:pt x="22286" y="393063"/>
                    </a:cubicBezTo>
                    <a:cubicBezTo>
                      <a:pt x="140" y="59325"/>
                      <a:pt x="140" y="59325"/>
                      <a:pt x="140" y="59325"/>
                    </a:cubicBezTo>
                    <a:cubicBezTo>
                      <a:pt x="-2003" y="29374"/>
                      <a:pt x="20857" y="2276"/>
                      <a:pt x="51575" y="850"/>
                    </a:cubicBezTo>
                    <a:cubicBezTo>
                      <a:pt x="56576" y="136"/>
                      <a:pt x="56576" y="136"/>
                      <a:pt x="56576" y="136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47" name="Google Shape;1147;p18"/>
              <p:cNvSpPr/>
              <p:nvPr/>
            </p:nvSpPr>
            <p:spPr>
              <a:xfrm>
                <a:off x="5443538" y="2913063"/>
                <a:ext cx="1304925" cy="1031875"/>
              </a:xfrm>
              <a:custGeom>
                <a:rect b="b" l="l" r="r" t="t"/>
                <a:pathLst>
                  <a:path extrusionOk="0" h="1446" w="1828">
                    <a:moveTo>
                      <a:pt x="1773" y="916"/>
                    </a:moveTo>
                    <a:cubicBezTo>
                      <a:pt x="1741" y="867"/>
                      <a:pt x="1696" y="826"/>
                      <a:pt x="1645" y="798"/>
                    </a:cubicBezTo>
                    <a:cubicBezTo>
                      <a:pt x="1641" y="796"/>
                      <a:pt x="1639" y="793"/>
                      <a:pt x="1639" y="790"/>
                    </a:cubicBezTo>
                    <a:cubicBezTo>
                      <a:pt x="1639" y="789"/>
                      <a:pt x="1639" y="788"/>
                      <a:pt x="1639" y="787"/>
                    </a:cubicBezTo>
                    <a:cubicBezTo>
                      <a:pt x="1639" y="751"/>
                      <a:pt x="1638" y="691"/>
                      <a:pt x="1628" y="620"/>
                    </a:cubicBezTo>
                    <a:cubicBezTo>
                      <a:pt x="1628" y="620"/>
                      <a:pt x="1628" y="620"/>
                      <a:pt x="1628" y="619"/>
                    </a:cubicBezTo>
                    <a:cubicBezTo>
                      <a:pt x="1619" y="549"/>
                      <a:pt x="1600" y="466"/>
                      <a:pt x="1566" y="386"/>
                    </a:cubicBezTo>
                    <a:cubicBezTo>
                      <a:pt x="1542" y="332"/>
                      <a:pt x="1511" y="278"/>
                      <a:pt x="1469" y="230"/>
                    </a:cubicBezTo>
                    <a:cubicBezTo>
                      <a:pt x="1424" y="182"/>
                      <a:pt x="1376" y="142"/>
                      <a:pt x="1326" y="111"/>
                    </a:cubicBezTo>
                    <a:cubicBezTo>
                      <a:pt x="1277" y="79"/>
                      <a:pt x="1226" y="57"/>
                      <a:pt x="1177" y="41"/>
                    </a:cubicBezTo>
                    <a:cubicBezTo>
                      <a:pt x="1080" y="9"/>
                      <a:pt x="988" y="0"/>
                      <a:pt x="925" y="0"/>
                    </a:cubicBezTo>
                    <a:cubicBezTo>
                      <a:pt x="922" y="0"/>
                      <a:pt x="914" y="0"/>
                      <a:pt x="914" y="0"/>
                    </a:cubicBezTo>
                    <a:cubicBezTo>
                      <a:pt x="914" y="0"/>
                      <a:pt x="906" y="0"/>
                      <a:pt x="903" y="0"/>
                    </a:cubicBezTo>
                    <a:cubicBezTo>
                      <a:pt x="840" y="0"/>
                      <a:pt x="748" y="9"/>
                      <a:pt x="651" y="41"/>
                    </a:cubicBezTo>
                    <a:cubicBezTo>
                      <a:pt x="602" y="57"/>
                      <a:pt x="551" y="79"/>
                      <a:pt x="502" y="111"/>
                    </a:cubicBezTo>
                    <a:cubicBezTo>
                      <a:pt x="452" y="142"/>
                      <a:pt x="404" y="182"/>
                      <a:pt x="359" y="230"/>
                    </a:cubicBezTo>
                    <a:cubicBezTo>
                      <a:pt x="317" y="278"/>
                      <a:pt x="286" y="332"/>
                      <a:pt x="262" y="386"/>
                    </a:cubicBezTo>
                    <a:cubicBezTo>
                      <a:pt x="228" y="466"/>
                      <a:pt x="209" y="549"/>
                      <a:pt x="200" y="619"/>
                    </a:cubicBezTo>
                    <a:cubicBezTo>
                      <a:pt x="200" y="620"/>
                      <a:pt x="200" y="620"/>
                      <a:pt x="200" y="620"/>
                    </a:cubicBezTo>
                    <a:cubicBezTo>
                      <a:pt x="190" y="691"/>
                      <a:pt x="189" y="751"/>
                      <a:pt x="189" y="787"/>
                    </a:cubicBezTo>
                    <a:cubicBezTo>
                      <a:pt x="189" y="788"/>
                      <a:pt x="189" y="789"/>
                      <a:pt x="189" y="790"/>
                    </a:cubicBezTo>
                    <a:cubicBezTo>
                      <a:pt x="189" y="793"/>
                      <a:pt x="187" y="796"/>
                      <a:pt x="183" y="798"/>
                    </a:cubicBezTo>
                    <a:cubicBezTo>
                      <a:pt x="132" y="826"/>
                      <a:pt x="87" y="867"/>
                      <a:pt x="55" y="916"/>
                    </a:cubicBezTo>
                    <a:cubicBezTo>
                      <a:pt x="21" y="970"/>
                      <a:pt x="0" y="1035"/>
                      <a:pt x="0" y="1102"/>
                    </a:cubicBezTo>
                    <a:cubicBezTo>
                      <a:pt x="0" y="1105"/>
                      <a:pt x="0" y="1109"/>
                      <a:pt x="0" y="1112"/>
                    </a:cubicBezTo>
                    <a:cubicBezTo>
                      <a:pt x="1" y="1156"/>
                      <a:pt x="12" y="1199"/>
                      <a:pt x="29" y="1237"/>
                    </a:cubicBezTo>
                    <a:cubicBezTo>
                      <a:pt x="55" y="1296"/>
                      <a:pt x="97" y="1346"/>
                      <a:pt x="149" y="1383"/>
                    </a:cubicBezTo>
                    <a:cubicBezTo>
                      <a:pt x="202" y="1420"/>
                      <a:pt x="263" y="1442"/>
                      <a:pt x="331" y="1446"/>
                    </a:cubicBezTo>
                    <a:cubicBezTo>
                      <a:pt x="331" y="1446"/>
                      <a:pt x="333" y="1446"/>
                      <a:pt x="335" y="1446"/>
                    </a:cubicBezTo>
                    <a:cubicBezTo>
                      <a:pt x="353" y="1446"/>
                      <a:pt x="369" y="1439"/>
                      <a:pt x="380" y="1427"/>
                    </a:cubicBezTo>
                    <a:cubicBezTo>
                      <a:pt x="386" y="1422"/>
                      <a:pt x="391" y="1414"/>
                      <a:pt x="395" y="1408"/>
                    </a:cubicBezTo>
                    <a:cubicBezTo>
                      <a:pt x="398" y="1399"/>
                      <a:pt x="400" y="1391"/>
                      <a:pt x="400" y="1382"/>
                    </a:cubicBezTo>
                    <a:cubicBezTo>
                      <a:pt x="400" y="1381"/>
                      <a:pt x="400" y="1379"/>
                      <a:pt x="400" y="1378"/>
                    </a:cubicBezTo>
                    <a:cubicBezTo>
                      <a:pt x="387" y="1187"/>
                      <a:pt x="378" y="990"/>
                      <a:pt x="366" y="800"/>
                    </a:cubicBezTo>
                    <a:cubicBezTo>
                      <a:pt x="366" y="795"/>
                      <a:pt x="366" y="791"/>
                      <a:pt x="366" y="787"/>
                    </a:cubicBezTo>
                    <a:cubicBezTo>
                      <a:pt x="366" y="786"/>
                      <a:pt x="366" y="786"/>
                      <a:pt x="366" y="786"/>
                    </a:cubicBezTo>
                    <a:cubicBezTo>
                      <a:pt x="366" y="746"/>
                      <a:pt x="368" y="667"/>
                      <a:pt x="386" y="581"/>
                    </a:cubicBezTo>
                    <a:cubicBezTo>
                      <a:pt x="395" y="540"/>
                      <a:pt x="408" y="497"/>
                      <a:pt x="425" y="456"/>
                    </a:cubicBezTo>
                    <a:cubicBezTo>
                      <a:pt x="442" y="416"/>
                      <a:pt x="464" y="379"/>
                      <a:pt x="492" y="349"/>
                    </a:cubicBezTo>
                    <a:cubicBezTo>
                      <a:pt x="524" y="313"/>
                      <a:pt x="559" y="284"/>
                      <a:pt x="596" y="262"/>
                    </a:cubicBezTo>
                    <a:cubicBezTo>
                      <a:pt x="650" y="227"/>
                      <a:pt x="707" y="206"/>
                      <a:pt x="761" y="194"/>
                    </a:cubicBezTo>
                    <a:cubicBezTo>
                      <a:pt x="816" y="183"/>
                      <a:pt x="864" y="180"/>
                      <a:pt x="903" y="180"/>
                    </a:cubicBezTo>
                    <a:cubicBezTo>
                      <a:pt x="906" y="180"/>
                      <a:pt x="911" y="180"/>
                      <a:pt x="914" y="180"/>
                    </a:cubicBezTo>
                    <a:cubicBezTo>
                      <a:pt x="917" y="180"/>
                      <a:pt x="922" y="180"/>
                      <a:pt x="925" y="180"/>
                    </a:cubicBezTo>
                    <a:cubicBezTo>
                      <a:pt x="964" y="180"/>
                      <a:pt x="1012" y="183"/>
                      <a:pt x="1067" y="194"/>
                    </a:cubicBezTo>
                    <a:cubicBezTo>
                      <a:pt x="1121" y="206"/>
                      <a:pt x="1178" y="227"/>
                      <a:pt x="1232" y="262"/>
                    </a:cubicBezTo>
                    <a:cubicBezTo>
                      <a:pt x="1269" y="284"/>
                      <a:pt x="1304" y="313"/>
                      <a:pt x="1336" y="349"/>
                    </a:cubicBezTo>
                    <a:cubicBezTo>
                      <a:pt x="1364" y="379"/>
                      <a:pt x="1386" y="416"/>
                      <a:pt x="1403" y="456"/>
                    </a:cubicBezTo>
                    <a:cubicBezTo>
                      <a:pt x="1420" y="497"/>
                      <a:pt x="1433" y="540"/>
                      <a:pt x="1442" y="581"/>
                    </a:cubicBezTo>
                    <a:cubicBezTo>
                      <a:pt x="1460" y="667"/>
                      <a:pt x="1462" y="746"/>
                      <a:pt x="1462" y="786"/>
                    </a:cubicBezTo>
                    <a:cubicBezTo>
                      <a:pt x="1462" y="786"/>
                      <a:pt x="1462" y="786"/>
                      <a:pt x="1462" y="787"/>
                    </a:cubicBezTo>
                    <a:cubicBezTo>
                      <a:pt x="1462" y="791"/>
                      <a:pt x="1462" y="795"/>
                      <a:pt x="1462" y="800"/>
                    </a:cubicBezTo>
                    <a:cubicBezTo>
                      <a:pt x="1450" y="990"/>
                      <a:pt x="1441" y="1187"/>
                      <a:pt x="1428" y="1378"/>
                    </a:cubicBezTo>
                    <a:cubicBezTo>
                      <a:pt x="1428" y="1379"/>
                      <a:pt x="1428" y="1381"/>
                      <a:pt x="1428" y="1382"/>
                    </a:cubicBezTo>
                    <a:cubicBezTo>
                      <a:pt x="1428" y="1391"/>
                      <a:pt x="1430" y="1399"/>
                      <a:pt x="1433" y="1408"/>
                    </a:cubicBezTo>
                    <a:cubicBezTo>
                      <a:pt x="1437" y="1414"/>
                      <a:pt x="1442" y="1422"/>
                      <a:pt x="1448" y="1427"/>
                    </a:cubicBezTo>
                    <a:cubicBezTo>
                      <a:pt x="1459" y="1439"/>
                      <a:pt x="1475" y="1446"/>
                      <a:pt x="1493" y="1446"/>
                    </a:cubicBezTo>
                    <a:cubicBezTo>
                      <a:pt x="1495" y="1446"/>
                      <a:pt x="1497" y="1446"/>
                      <a:pt x="1497" y="1446"/>
                    </a:cubicBezTo>
                    <a:cubicBezTo>
                      <a:pt x="1565" y="1442"/>
                      <a:pt x="1626" y="1420"/>
                      <a:pt x="1679" y="1383"/>
                    </a:cubicBezTo>
                    <a:cubicBezTo>
                      <a:pt x="1731" y="1346"/>
                      <a:pt x="1773" y="1296"/>
                      <a:pt x="1799" y="1237"/>
                    </a:cubicBezTo>
                    <a:cubicBezTo>
                      <a:pt x="1816" y="1199"/>
                      <a:pt x="1827" y="1156"/>
                      <a:pt x="1828" y="1112"/>
                    </a:cubicBezTo>
                    <a:cubicBezTo>
                      <a:pt x="1828" y="1109"/>
                      <a:pt x="1828" y="1105"/>
                      <a:pt x="1828" y="1102"/>
                    </a:cubicBezTo>
                    <a:cubicBezTo>
                      <a:pt x="1828" y="1035"/>
                      <a:pt x="1807" y="970"/>
                      <a:pt x="1773" y="916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1148" name="Google Shape;1148;p18"/>
          <p:cNvGrpSpPr/>
          <p:nvPr/>
        </p:nvGrpSpPr>
        <p:grpSpPr>
          <a:xfrm>
            <a:off x="3392615" y="3553968"/>
            <a:ext cx="1466254" cy="1467612"/>
            <a:chOff x="5273801" y="2606040"/>
            <a:chExt cx="1644397" cy="1645920"/>
          </a:xfrm>
        </p:grpSpPr>
        <p:sp>
          <p:nvSpPr>
            <p:cNvPr id="1149" name="Google Shape;1149;p18"/>
            <p:cNvSpPr/>
            <p:nvPr/>
          </p:nvSpPr>
          <p:spPr>
            <a:xfrm>
              <a:off x="5273801" y="2606040"/>
              <a:ext cx="1644397" cy="1645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150" name="Google Shape;1150;p18"/>
            <p:cNvGrpSpPr/>
            <p:nvPr/>
          </p:nvGrpSpPr>
          <p:grpSpPr>
            <a:xfrm>
              <a:off x="5370956" y="3056763"/>
              <a:ext cx="1448944" cy="745998"/>
              <a:chOff x="5370956" y="3056763"/>
              <a:chExt cx="1448944" cy="745998"/>
            </a:xfrm>
          </p:grpSpPr>
          <p:sp>
            <p:nvSpPr>
              <p:cNvPr id="1151" name="Google Shape;1151;p18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1152" name="Google Shape;1152;p18"/>
              <p:cNvSpPr/>
              <p:nvPr/>
            </p:nvSpPr>
            <p:spPr>
              <a:xfrm>
                <a:off x="5370956" y="3056763"/>
                <a:ext cx="1448944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sp>
        <p:nvSpPr>
          <p:cNvPr id="1153" name="Google Shape;1153;p18"/>
          <p:cNvSpPr txBox="1"/>
          <p:nvPr/>
        </p:nvSpPr>
        <p:spPr>
          <a:xfrm>
            <a:off x="5214990" y="4133886"/>
            <a:ext cx="31595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Trebuchet MS"/>
              <a:buChar char="​"/>
            </a:pPr>
            <a:r>
              <a:rPr b="0" i="0" lang="en-US" sz="2000" u="sng" cap="none" strike="noStrike">
                <a:solidFill>
                  <a:srgbClr val="1D3B3F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TED talk Effective Altruism</a:t>
            </a:r>
            <a:endParaRPr b="0" i="0" sz="2000" u="none" cap="none" strike="noStrike">
              <a:solidFill>
                <a:srgbClr val="1D3B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4" name="Google Shape;1154;p18"/>
          <p:cNvSpPr txBox="1"/>
          <p:nvPr/>
        </p:nvSpPr>
        <p:spPr>
          <a:xfrm>
            <a:off x="5214990" y="2417862"/>
            <a:ext cx="31691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Trebuchet MS"/>
              <a:buChar char="​"/>
            </a:pPr>
            <a:r>
              <a:rPr b="0" i="0" lang="en-US" sz="2000" u="sng" cap="none" strike="noStrike">
                <a:solidFill>
                  <a:srgbClr val="1D3B3F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science of doing good</a:t>
            </a:r>
            <a:endParaRPr b="0" i="0" sz="2000" u="none" cap="none" strike="noStrike">
              <a:solidFill>
                <a:srgbClr val="1D3B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5" name="Google Shape;1155;p18"/>
          <p:cNvSpPr txBox="1"/>
          <p:nvPr/>
        </p:nvSpPr>
        <p:spPr>
          <a:xfrm>
            <a:off x="5214990" y="701837"/>
            <a:ext cx="36580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Trebuchet MS"/>
              <a:buChar char="​"/>
            </a:pPr>
            <a:r>
              <a:rPr b="0" i="0" lang="en-US" sz="2000" u="sng" cap="none" strike="noStrike">
                <a:solidFill>
                  <a:srgbClr val="1D3B3F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Tailored advice for consultants</a:t>
            </a:r>
            <a:endParaRPr b="0" i="0" sz="2000" u="none" cap="none" strike="noStrike">
              <a:solidFill>
                <a:srgbClr val="1D3B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20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1161" name="Google Shape;1161;p20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63" name="Google Shape;1163;p20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4" name="Google Shape;1164;p20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165" name="Google Shape;1165;p20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1166" name="Google Shape;1166;p20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68" name="Google Shape;1168;p20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9" name="Google Shape;1169;p20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170" name="Google Shape;1170;p20"/>
          <p:cNvSpPr txBox="1"/>
          <p:nvPr>
            <p:ph type="title"/>
          </p:nvPr>
        </p:nvSpPr>
        <p:spPr>
          <a:xfrm>
            <a:off x="472500" y="289825"/>
            <a:ext cx="8199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2000"/>
              <a:buFont typeface="Roboto Slab"/>
              <a:buNone/>
            </a:pPr>
            <a:r>
              <a:rPr lang="en-US" sz="1500"/>
              <a:t>Tax-deductible donations to effective charities using local grantmaking organisations</a:t>
            </a:r>
            <a:endParaRPr sz="1500"/>
          </a:p>
        </p:txBody>
      </p:sp>
      <p:graphicFrame>
        <p:nvGraphicFramePr>
          <p:cNvPr id="1171" name="Google Shape;1171;p20"/>
          <p:cNvGraphicFramePr/>
          <p:nvPr/>
        </p:nvGraphicFramePr>
        <p:xfrm>
          <a:off x="472052" y="686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{31573735-E9C7-4590-9A18-BC1858DA49A4}</a:tableStyleId>
              </a:tblPr>
              <a:tblGrid>
                <a:gridCol w="2270700"/>
                <a:gridCol w="2572925"/>
                <a:gridCol w="3356275"/>
              </a:tblGrid>
              <a:tr h="25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8D96"/>
                        </a:buClr>
                        <a:buSzPts val="1400"/>
                        <a:buFont typeface="Raleway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Organisation</a:t>
                      </a:r>
                      <a:endParaRPr sz="1400" u="none" cap="none" strike="noStrike"/>
                    </a:p>
                  </a:txBody>
                  <a:tcPr marT="27425" marB="27425" marR="27425" marL="27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8D96"/>
                        </a:buClr>
                        <a:buSzPts val="1400"/>
                        <a:buFont typeface="Raleway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Causes</a:t>
                      </a:r>
                      <a:endParaRPr sz="1400" u="none" cap="none" strike="noStrike"/>
                    </a:p>
                  </a:txBody>
                  <a:tcPr marT="27425" marB="27425" marR="27425" marL="27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8D96"/>
                        </a:buClr>
                        <a:buSzPts val="1400"/>
                        <a:buFont typeface="Raleway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Tax-deductible countries</a:t>
                      </a:r>
                      <a:endParaRPr sz="1400" u="none" cap="none" strike="noStrike"/>
                    </a:p>
                  </a:txBody>
                  <a:tcPr marT="27425" marB="27425" marR="27425" marL="274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Giving What We Can</a:t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States, United Kingdom, 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One for the World </a:t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States, United Kingdom, Canada, Australia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GiveWell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States, 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Animal Charity Evaluators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Animal Suffering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States, 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Long-Term Risk Fund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Long-term Future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Germany, Switzerland, 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RC Forward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Canada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Effective Altruism Australia</a:t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Australia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Effektiv Spenden Schweiz</a:t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Switzerland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Effective Altruism New Zealand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New Zealand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Life You Can Save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United States, United Kingdom, Australia, 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Fundación Ayuda Efectiva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Spain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Effektiv Spenden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Germany, Cz</a:t>
                      </a:r>
                      <a:r>
                        <a:rPr lang="en-US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ech Republic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Effektiv Altruisme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Norway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 effektivt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Norway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Ge effektivt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Sweden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sng" cap="none" strike="noStrike">
                          <a:solidFill>
                            <a:srgbClr val="468D96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Doneer Effectief</a:t>
                      </a:r>
                      <a:endParaRPr b="0" i="0" sz="1000" u="none" cap="none" strike="noStrike">
                        <a:solidFill>
                          <a:srgbClr val="468D96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Raleway"/>
                        <a:buNone/>
                      </a:pPr>
                      <a:r>
                        <a:rPr b="0" i="0" lang="en-US" sz="1000" u="none" cap="none" strike="noStrike">
                          <a:solidFill>
                            <a:srgbClr val="00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Netherlands</a:t>
                      </a:r>
                      <a:endParaRPr sz="1400" u="none" cap="none" strike="noStrike"/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sng" cap="none" strike="noStrik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 Effektivt</a:t>
                      </a:r>
                      <a:endParaRPr b="0" i="0" sz="1000" u="none" cap="none" strike="noStrike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Global Health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Denmark </a:t>
                      </a:r>
                      <a:endParaRPr b="0" i="0" sz="1000" u="none" cap="none" strike="noStrike">
                        <a:solidFill>
                          <a:srgbClr val="00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27425" marB="27425" marR="27425" marL="27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A9A9A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68" name="Google Shape;468;p2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469" name="Google Shape;469;p2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71" name="Google Shape;471;p2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2" name="Google Shape;472;p2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73" name="Google Shape;473;p2"/>
          <p:cNvSpPr txBox="1"/>
          <p:nvPr>
            <p:ph type="title"/>
          </p:nvPr>
        </p:nvSpPr>
        <p:spPr>
          <a:xfrm>
            <a:off x="472500" y="467100"/>
            <a:ext cx="81999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Short on</a:t>
            </a: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 time? </a:t>
            </a:r>
            <a:r>
              <a:rPr b="0" lang="en-US" sz="2100">
                <a:solidFill>
                  <a:schemeClr val="lt1"/>
                </a:solidFill>
              </a:rPr>
              <a:t>Improve</a:t>
            </a:r>
            <a:r>
              <a:rPr b="0" lang="en-US" sz="2100">
                <a:solidFill>
                  <a:schemeClr val="lt1"/>
                </a:solidFill>
              </a:rPr>
              <a:t> thousands of lives in </a:t>
            </a: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less than 5 minutes </a:t>
            </a:r>
            <a:endParaRPr b="0" sz="2900"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474" name="Google Shape;474;p2"/>
          <p:cNvSpPr txBox="1"/>
          <p:nvPr/>
        </p:nvSpPr>
        <p:spPr>
          <a:xfrm>
            <a:off x="6328273" y="2913475"/>
            <a:ext cx="226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F41"/>
              </a:buClr>
              <a:buSzPts val="1800"/>
              <a:buFont typeface="Raleway"/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You just changed the world!</a:t>
            </a:r>
            <a:endParaRPr b="1" i="0" sz="160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75" name="Google Shape;475;p2"/>
          <p:cNvSpPr txBox="1"/>
          <p:nvPr/>
        </p:nvSpPr>
        <p:spPr>
          <a:xfrm>
            <a:off x="6328876" y="3609100"/>
            <a:ext cx="2261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rPr b="1"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Note: </a:t>
            </a:r>
            <a:r>
              <a:rPr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These d</a:t>
            </a:r>
            <a:r>
              <a:rPr b="0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onations </a:t>
            </a:r>
            <a:r>
              <a:rPr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are likely</a:t>
            </a:r>
            <a:r>
              <a:rPr b="0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tax-deductible</a:t>
            </a:r>
            <a:r>
              <a:rPr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 Include</a:t>
            </a:r>
            <a:r>
              <a:rPr b="0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the donation in your tax return form! </a:t>
            </a:r>
            <a:br>
              <a:rPr b="0" i="0" lang="en-US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12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rPr b="0" i="1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See </a:t>
            </a:r>
            <a:r>
              <a:rPr b="0" i="1" lang="en-US" sz="10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appendix</a:t>
            </a:r>
            <a:r>
              <a:rPr b="0" i="1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for an overview based on </a:t>
            </a:r>
            <a:r>
              <a:rPr i="1"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your co</a:t>
            </a:r>
            <a:r>
              <a:rPr b="0" i="1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untry</a:t>
            </a:r>
            <a:endParaRPr b="0" i="1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76" name="Google Shape;476;p2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477" name="Google Shape;477;p2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79" name="Google Shape;479;p2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2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81" name="Google Shape;481;p2"/>
          <p:cNvSpPr txBox="1"/>
          <p:nvPr/>
        </p:nvSpPr>
        <p:spPr>
          <a:xfrm>
            <a:off x="292425" y="1743500"/>
            <a:ext cx="2545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rPr lang="en-US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Give to an effective charity of your choice, or lean on the expertise of GiveWell, an independent charity evaluator) by donating to their </a:t>
            </a:r>
            <a:r>
              <a:rPr b="1" lang="en-US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Top Charities Fund</a:t>
            </a:r>
            <a:r>
              <a:rPr lang="en-US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, and they will make sure your donation goes to the charities that need it most.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"/>
          <p:cNvSpPr txBox="1"/>
          <p:nvPr/>
        </p:nvSpPr>
        <p:spPr>
          <a:xfrm>
            <a:off x="3226499" y="1782463"/>
            <a:ext cx="23430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t/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t/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825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​"/>
            </a:pPr>
            <a:r>
              <a:rPr b="0" i="0" lang="en-US" sz="1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If you</a:t>
            </a:r>
            <a:r>
              <a:rPr lang="en-US" sz="1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 </a:t>
            </a:r>
            <a:r>
              <a:rPr b="0" i="0" lang="en-US" sz="13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company has a donation matching program, leverage it to double your impact!</a:t>
            </a:r>
            <a:endParaRPr b="0" i="0" sz="13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83" name="Google Shape;483;p2"/>
          <p:cNvCxnSpPr/>
          <p:nvPr/>
        </p:nvCxnSpPr>
        <p:spPr>
          <a:xfrm>
            <a:off x="5728750" y="1004575"/>
            <a:ext cx="0" cy="36543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4" name="Google Shape;484;p2"/>
          <p:cNvGrpSpPr/>
          <p:nvPr/>
        </p:nvGrpSpPr>
        <p:grpSpPr>
          <a:xfrm>
            <a:off x="5613939" y="2772003"/>
            <a:ext cx="229628" cy="230183"/>
            <a:chOff x="5937564" y="3833745"/>
            <a:chExt cx="306171" cy="306910"/>
          </a:xfrm>
        </p:grpSpPr>
        <p:sp>
          <p:nvSpPr>
            <p:cNvPr id="485" name="Google Shape;485;p2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053995" y="3876005"/>
              <a:ext cx="120251" cy="224731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87" name="Google Shape;487;p2"/>
          <p:cNvSpPr/>
          <p:nvPr/>
        </p:nvSpPr>
        <p:spPr>
          <a:xfrm>
            <a:off x="292425" y="1069775"/>
            <a:ext cx="525000" cy="52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b="1" sz="2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8" name="Google Shape;488;p2"/>
          <p:cNvSpPr/>
          <p:nvPr/>
        </p:nvSpPr>
        <p:spPr>
          <a:xfrm>
            <a:off x="3226500" y="1069775"/>
            <a:ext cx="525000" cy="52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b="1" sz="2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9" name="Google Shape;489;p2"/>
          <p:cNvSpPr/>
          <p:nvPr/>
        </p:nvSpPr>
        <p:spPr>
          <a:xfrm>
            <a:off x="5981500" y="1069775"/>
            <a:ext cx="525000" cy="52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b="1" sz="22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0" name="Google Shape;490;p2"/>
          <p:cNvSpPr txBox="1"/>
          <p:nvPr>
            <p:ph type="title"/>
          </p:nvPr>
        </p:nvSpPr>
        <p:spPr>
          <a:xfrm>
            <a:off x="1123225" y="1193775"/>
            <a:ext cx="1733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DONATE</a:t>
            </a:r>
            <a:endParaRPr/>
          </a:p>
        </p:txBody>
      </p:sp>
      <p:sp>
        <p:nvSpPr>
          <p:cNvPr id="491" name="Google Shape;491;p2"/>
          <p:cNvSpPr txBox="1"/>
          <p:nvPr>
            <p:ph type="title"/>
          </p:nvPr>
        </p:nvSpPr>
        <p:spPr>
          <a:xfrm>
            <a:off x="4046250" y="1193675"/>
            <a:ext cx="1052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MATCH</a:t>
            </a:r>
            <a:endParaRPr/>
          </a:p>
        </p:txBody>
      </p:sp>
      <p:sp>
        <p:nvSpPr>
          <p:cNvPr id="492" name="Google Shape;492;p2"/>
          <p:cNvSpPr txBox="1"/>
          <p:nvPr>
            <p:ph type="title"/>
          </p:nvPr>
        </p:nvSpPr>
        <p:spPr>
          <a:xfrm>
            <a:off x="6811675" y="1200375"/>
            <a:ext cx="1733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BE PROUD!</a:t>
            </a:r>
            <a:endParaRPr/>
          </a:p>
        </p:txBody>
      </p:sp>
      <p:sp>
        <p:nvSpPr>
          <p:cNvPr id="493" name="Google Shape;493;p2">
            <a:hlinkClick r:id="rId5"/>
          </p:cNvPr>
          <p:cNvSpPr/>
          <p:nvPr/>
        </p:nvSpPr>
        <p:spPr>
          <a:xfrm>
            <a:off x="498325" y="3493025"/>
            <a:ext cx="2262300" cy="4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Raleway"/>
                <a:ea typeface="Raleway"/>
                <a:cs typeface="Raleway"/>
                <a:sym typeface="Raleway"/>
              </a:rPr>
              <a:t>Give Now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2"/>
          <p:cNvSpPr txBox="1"/>
          <p:nvPr/>
        </p:nvSpPr>
        <p:spPr>
          <a:xfrm>
            <a:off x="472051" y="4066913"/>
            <a:ext cx="234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0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aleway"/>
              <a:buChar char="​"/>
            </a:pPr>
            <a:r>
              <a:rPr lang="en-US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www.givewell.org/charities/top-charities</a:t>
            </a:r>
            <a:endParaRPr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95" name="Google Shape;495;p2"/>
          <p:cNvPicPr preferRelativeResize="0"/>
          <p:nvPr/>
        </p:nvPicPr>
        <p:blipFill rotWithShape="1">
          <a:blip r:embed="rId6">
            <a:alphaModFix/>
          </a:blip>
          <a:srcRect b="0" l="16768" r="16768" t="0"/>
          <a:stretch/>
        </p:blipFill>
        <p:spPr>
          <a:xfrm>
            <a:off x="6869175" y="1797851"/>
            <a:ext cx="974100" cy="97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34697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6" name="Google Shape;496;p2"/>
          <p:cNvSpPr/>
          <p:nvPr/>
        </p:nvSpPr>
        <p:spPr>
          <a:xfrm rot="1632701">
            <a:off x="7458371" y="1724862"/>
            <a:ext cx="689513" cy="190928"/>
          </a:xfrm>
          <a:prstGeom prst="rect">
            <a:avLst/>
          </a:prstGeom>
          <a:solidFill>
            <a:srgbClr val="FFFFFF"/>
          </a:solidFill>
          <a:ln cap="rnd" cmpd="sng" w="9525">
            <a:solidFill>
              <a:srgbClr val="468D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75" lIns="18275" spcFirstLastPara="1" rIns="18275" wrap="square" tIns="18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This is you!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">
            <a:hlinkClick r:id="rId7"/>
          </p:cNvPr>
          <p:cNvSpPr/>
          <p:nvPr/>
        </p:nvSpPr>
        <p:spPr>
          <a:xfrm>
            <a:off x="3282125" y="3494675"/>
            <a:ext cx="2120700" cy="42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Explore Whether Your Company Matches Here</a:t>
            </a:r>
            <a:endParaRPr b="1"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498" name="Google Shape;498;p2"/>
          <p:cNvCxnSpPr/>
          <p:nvPr/>
        </p:nvCxnSpPr>
        <p:spPr>
          <a:xfrm>
            <a:off x="2979050" y="1004575"/>
            <a:ext cx="0" cy="36543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99" name="Google Shape;499;p2"/>
          <p:cNvGrpSpPr/>
          <p:nvPr/>
        </p:nvGrpSpPr>
        <p:grpSpPr>
          <a:xfrm>
            <a:off x="2837614" y="2772003"/>
            <a:ext cx="229629" cy="230183"/>
            <a:chOff x="5937564" y="3833745"/>
            <a:chExt cx="306171" cy="306910"/>
          </a:xfrm>
        </p:grpSpPr>
        <p:sp>
          <p:nvSpPr>
            <p:cNvPr id="500" name="Google Shape;500;p2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6053995" y="3876005"/>
              <a:ext cx="120251" cy="224730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3"/>
          <p:cNvPicPr preferRelativeResize="0"/>
          <p:nvPr/>
        </p:nvPicPr>
        <p:blipFill rotWithShape="1">
          <a:blip r:embed="rId3">
            <a:alphaModFix/>
          </a:blip>
          <a:srcRect b="0" l="28878" r="31418" t="0"/>
          <a:stretch/>
        </p:blipFill>
        <p:spPr>
          <a:xfrm>
            <a:off x="0" y="0"/>
            <a:ext cx="3065963" cy="51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3"/>
          <p:cNvSpPr/>
          <p:nvPr/>
        </p:nvSpPr>
        <p:spPr>
          <a:xfrm>
            <a:off x="-14587" y="0"/>
            <a:ext cx="3080550" cy="514807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8" name="Google Shape;508;p3"/>
          <p:cNvSpPr/>
          <p:nvPr/>
        </p:nvSpPr>
        <p:spPr>
          <a:xfrm>
            <a:off x="2982325" y="0"/>
            <a:ext cx="1360200" cy="313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9" name="Google Shape;509;p3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510" name="Google Shape;510;p3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12" name="Google Shape;512;p3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3" name="Google Shape;513;p3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14" name="Google Shape;514;p3"/>
          <p:cNvSpPr/>
          <p:nvPr/>
        </p:nvSpPr>
        <p:spPr>
          <a:xfrm>
            <a:off x="2982075" y="3103275"/>
            <a:ext cx="1360200" cy="204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15" name="Google Shape;515;p3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516" name="Google Shape;516;p3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18" name="Google Shape;518;p3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19" name="Google Shape;519;p3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20" name="Google Shape;520;p3"/>
          <p:cNvSpPr txBox="1"/>
          <p:nvPr>
            <p:ph type="title"/>
          </p:nvPr>
        </p:nvSpPr>
        <p:spPr>
          <a:xfrm>
            <a:off x="472500" y="1728375"/>
            <a:ext cx="2153700" cy="20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Slab"/>
              <a:buNone/>
            </a:pPr>
            <a:r>
              <a:rPr b="0" lang="en-US" sz="2400"/>
              <a:t>You can </a:t>
            </a:r>
            <a:r>
              <a:rPr b="0" lang="en-US" sz="2400">
                <a:solidFill>
                  <a:schemeClr val="accent3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save more lives</a:t>
            </a:r>
            <a:br>
              <a:rPr b="0" lang="en-US" sz="2400">
                <a:solidFill>
                  <a:schemeClr val="accent3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</a:br>
            <a:r>
              <a:rPr b="0" lang="en-US" sz="2400">
                <a:solidFill>
                  <a:schemeClr val="accent3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than a doctor</a:t>
            </a:r>
            <a:r>
              <a:rPr b="0" lang="en-US" sz="2400">
                <a:solidFill>
                  <a:schemeClr val="accent3"/>
                </a:solidFill>
              </a:rPr>
              <a:t> </a:t>
            </a:r>
            <a:r>
              <a:rPr b="0" lang="en-US" sz="2400"/>
              <a:t>by donating strategically</a:t>
            </a:r>
            <a:r>
              <a:rPr b="0" baseline="30000" lang="en-US" sz="2400"/>
              <a:t>1</a:t>
            </a:r>
            <a:endParaRPr b="0" sz="2400"/>
          </a:p>
        </p:txBody>
      </p:sp>
      <p:sp>
        <p:nvSpPr>
          <p:cNvPr id="521" name="Google Shape;521;p3"/>
          <p:cNvSpPr txBox="1"/>
          <p:nvPr/>
        </p:nvSpPr>
        <p:spPr>
          <a:xfrm>
            <a:off x="4571999" y="200975"/>
            <a:ext cx="42381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29596" lvl="1" marL="1943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As consultants, most of us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strive to create a positive social impact</a:t>
            </a:r>
            <a:r>
              <a:rPr b="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 our private and professional lives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Donating </a:t>
            </a:r>
            <a:r>
              <a:rPr b="1" lang="en-US" sz="1200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strategically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is relatively neglected</a:t>
            </a:r>
            <a:r>
              <a:rPr b="1" lang="en-US" sz="12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as f</a:t>
            </a:r>
            <a:r>
              <a:rPr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ew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of us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take an investment approach to our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donations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yourself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are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uniquely positioned to do a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lot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of good</a:t>
            </a:r>
            <a:r>
              <a:rPr b="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create a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substantial positive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impact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7" lvl="2" marL="38879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–"/>
            </a:pP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If you’re reading this, y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ou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likely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belong </a:t>
            </a:r>
            <a:r>
              <a:rPr b="0" i="0" lang="en-US" sz="1200" u="sng" cap="none" strike="noStrike">
                <a:solidFill>
                  <a:srgbClr val="004B53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 the richest 1% of the world’s population</a:t>
            </a:r>
            <a:endParaRPr b="0" i="0" sz="1400" u="sng" cap="none" strike="noStrike">
              <a:solidFill>
                <a:srgbClr val="004B5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7" lvl="2" marL="38879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–"/>
            </a:pP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 have the consulting mindset that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drives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you to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follow the data and find outlier impact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You can multiply your impact ×10-100</a:t>
            </a:r>
            <a:r>
              <a:rPr b="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vs typical donations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by strategically prioritizing nonprofits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Donating makes you happy</a:t>
            </a:r>
            <a:r>
              <a:rPr b="1" lang="en-US" sz="1200"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en-US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A</a:t>
            </a: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ccording to research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donating will likely boost your happiness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 and wellbeing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"/>
          <p:cNvSpPr txBox="1"/>
          <p:nvPr/>
        </p:nvSpPr>
        <p:spPr>
          <a:xfrm>
            <a:off x="4610513" y="3130502"/>
            <a:ext cx="42381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129596" lvl="1" marL="19439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Best-in-class charities</a:t>
            </a:r>
            <a:r>
              <a:rPr b="0" baseline="3000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focus on addressing one of the world’s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most </a:t>
            </a:r>
            <a:r>
              <a:rPr b="1" lang="en-US" sz="1200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pressing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problems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are highly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cost-effective,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evidence-backed</a:t>
            </a:r>
            <a:endParaRPr b="1" i="0" sz="1400" u="none" cap="none" strike="noStrike">
              <a:solidFill>
                <a:srgbClr val="000000"/>
              </a:solidFill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7"/>
              </a:rPr>
              <a:t>Donate now to a charitable fun</a:t>
            </a:r>
            <a:r>
              <a:rPr lang="en-US" sz="12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8"/>
              </a:rPr>
              <a:t>d</a:t>
            </a: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9"/>
              </a:rPr>
              <a:t> managed by experts,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 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pick your own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10"/>
              </a:rPr>
              <a:t>high-impact charities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, all of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which radically outperform their peers</a:t>
            </a:r>
            <a:r>
              <a:rPr lang="en-US" sz="1200">
                <a:latin typeface="Raleway"/>
                <a:ea typeface="Raleway"/>
                <a:cs typeface="Raleway"/>
                <a:sym typeface="Raleway"/>
              </a:rPr>
              <a:t>’ impact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9596" lvl="1" marL="19439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•"/>
            </a:pPr>
            <a:r>
              <a:rPr b="1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Learn more</a:t>
            </a:r>
            <a:r>
              <a:rPr b="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about how to maximize the ROI of your donations on </a:t>
            </a:r>
            <a:r>
              <a:rPr b="0" i="0" lang="en-US" sz="1200" u="sng" cap="none" strike="noStrike">
                <a:solidFill>
                  <a:srgbClr val="004B53"/>
                </a:solidFill>
                <a:latin typeface="Raleway"/>
                <a:ea typeface="Raleway"/>
                <a:cs typeface="Raleway"/>
                <a:sym typeface="Raleway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givewell.org</a:t>
            </a:r>
            <a:r>
              <a:rPr b="0" i="0" lang="en-US" sz="1200" u="none" cap="none" strike="noStrike">
                <a:solidFill>
                  <a:srgbClr val="468D9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and join the </a:t>
            </a: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12"/>
              </a:rPr>
              <a:t>Effective </a:t>
            </a:r>
            <a:r>
              <a:rPr b="0" i="0" lang="en-US" sz="1200" u="sng" cap="none" strike="noStrike">
                <a:solidFill>
                  <a:srgbClr val="004B53"/>
                </a:solidFill>
                <a:latin typeface="Raleway"/>
                <a:ea typeface="Raleway"/>
                <a:cs typeface="Raleway"/>
                <a:sym typeface="Raleway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Altruism</a:t>
            </a:r>
            <a:r>
              <a:rPr b="0" i="0" lang="en-US" sz="1200" u="sng" cap="none" strike="noStrike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14"/>
              </a:rPr>
              <a:t> Consulting Network</a:t>
            </a:r>
            <a:endParaRPr b="0" i="0" sz="1200" u="none" cap="none" strike="noStrike">
              <a:solidFill>
                <a:srgbClr val="468D9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" name="Google Shape;523;p3"/>
          <p:cNvSpPr txBox="1"/>
          <p:nvPr/>
        </p:nvSpPr>
        <p:spPr>
          <a:xfrm>
            <a:off x="3017527" y="830425"/>
            <a:ext cx="128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WHY</a:t>
            </a:r>
            <a:endParaRPr i="0" sz="3000" u="none" cap="none" strike="noStrike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524" name="Google Shape;524;p3"/>
          <p:cNvSpPr txBox="1"/>
          <p:nvPr/>
        </p:nvSpPr>
        <p:spPr>
          <a:xfrm>
            <a:off x="2982075" y="3894825"/>
            <a:ext cx="1360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US" sz="3000" u="none" cap="none" strike="noStrike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HOW</a:t>
            </a:r>
            <a:endParaRPr i="0" sz="3000" u="none" cap="none" strike="noStrike">
              <a:solidFill>
                <a:schemeClr val="lt1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sp>
        <p:nvSpPr>
          <p:cNvPr id="525" name="Google Shape;525;p3"/>
          <p:cNvSpPr txBox="1"/>
          <p:nvPr>
            <p:ph type="title"/>
          </p:nvPr>
        </p:nvSpPr>
        <p:spPr>
          <a:xfrm>
            <a:off x="472500" y="1526000"/>
            <a:ext cx="21537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Slab"/>
              <a:buNone/>
            </a:pPr>
            <a:r>
              <a:rPr b="0" lang="en-US" sz="1100"/>
              <a:t>EXECUTIVE SUMMARY:</a:t>
            </a:r>
            <a:endParaRPr b="0" sz="2400"/>
          </a:p>
        </p:txBody>
      </p:sp>
      <p:grpSp>
        <p:nvGrpSpPr>
          <p:cNvPr id="526" name="Google Shape;526;p3"/>
          <p:cNvGrpSpPr/>
          <p:nvPr/>
        </p:nvGrpSpPr>
        <p:grpSpPr>
          <a:xfrm>
            <a:off x="3359084" y="266822"/>
            <a:ext cx="606200" cy="606035"/>
            <a:chOff x="5273675" y="2606675"/>
            <a:chExt cx="1644600" cy="1644600"/>
          </a:xfrm>
        </p:grpSpPr>
        <p:sp>
          <p:nvSpPr>
            <p:cNvPr id="527" name="Google Shape;527;p3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529" name="Google Shape;529;p3"/>
          <p:cNvGrpSpPr/>
          <p:nvPr/>
        </p:nvGrpSpPr>
        <p:grpSpPr>
          <a:xfrm>
            <a:off x="3359281" y="3279372"/>
            <a:ext cx="606259" cy="605542"/>
            <a:chOff x="5273675" y="2606675"/>
            <a:chExt cx="1646100" cy="1644600"/>
          </a:xfrm>
        </p:grpSpPr>
        <p:sp>
          <p:nvSpPr>
            <p:cNvPr id="530" name="Google Shape;530;p3"/>
            <p:cNvSpPr/>
            <p:nvPr/>
          </p:nvSpPr>
          <p:spPr>
            <a:xfrm>
              <a:off x="5273675" y="2606675"/>
              <a:ext cx="16461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5722938" y="2797175"/>
              <a:ext cx="746125" cy="1254606"/>
            </a:xfrm>
            <a:custGeom>
              <a:rect b="b" l="l" r="r" t="t"/>
              <a:pathLst>
                <a:path extrusionOk="0" h="1254606" w="746125">
                  <a:moveTo>
                    <a:pt x="241300" y="1184275"/>
                  </a:moveTo>
                  <a:cubicBezTo>
                    <a:pt x="241300" y="1184275"/>
                    <a:pt x="241300" y="1184275"/>
                    <a:pt x="241300" y="1202199"/>
                  </a:cubicBezTo>
                  <a:cubicBezTo>
                    <a:pt x="309330" y="1228725"/>
                    <a:pt x="370914" y="1222990"/>
                    <a:pt x="371631" y="1222990"/>
                  </a:cubicBezTo>
                  <a:cubicBezTo>
                    <a:pt x="372347" y="1222990"/>
                    <a:pt x="373779" y="1222990"/>
                    <a:pt x="374495" y="1222990"/>
                  </a:cubicBezTo>
                  <a:cubicBezTo>
                    <a:pt x="375211" y="1222990"/>
                    <a:pt x="436796" y="1228725"/>
                    <a:pt x="504825" y="1202199"/>
                  </a:cubicBezTo>
                  <a:cubicBezTo>
                    <a:pt x="504825" y="1202199"/>
                    <a:pt x="504825" y="1202199"/>
                    <a:pt x="504825" y="1184275"/>
                  </a:cubicBezTo>
                  <a:cubicBezTo>
                    <a:pt x="504825" y="1184275"/>
                    <a:pt x="504825" y="1184275"/>
                    <a:pt x="241300" y="1184275"/>
                  </a:cubicBezTo>
                  <a:close/>
                  <a:moveTo>
                    <a:pt x="174625" y="1103313"/>
                  </a:moveTo>
                  <a:cubicBezTo>
                    <a:pt x="174625" y="1103313"/>
                    <a:pt x="174625" y="1103313"/>
                    <a:pt x="174625" y="1152526"/>
                  </a:cubicBezTo>
                  <a:cubicBezTo>
                    <a:pt x="174625" y="1152526"/>
                    <a:pt x="174625" y="1152526"/>
                    <a:pt x="574675" y="1152526"/>
                  </a:cubicBezTo>
                  <a:cubicBezTo>
                    <a:pt x="574675" y="1152526"/>
                    <a:pt x="574675" y="1152526"/>
                    <a:pt x="574675" y="1103313"/>
                  </a:cubicBezTo>
                  <a:cubicBezTo>
                    <a:pt x="574675" y="1103313"/>
                    <a:pt x="574675" y="1103313"/>
                    <a:pt x="174625" y="1103313"/>
                  </a:cubicBezTo>
                  <a:close/>
                  <a:moveTo>
                    <a:pt x="174625" y="1025525"/>
                  </a:moveTo>
                  <a:cubicBezTo>
                    <a:pt x="174625" y="1025525"/>
                    <a:pt x="174625" y="1025525"/>
                    <a:pt x="174625" y="1071563"/>
                  </a:cubicBezTo>
                  <a:cubicBezTo>
                    <a:pt x="174625" y="1071563"/>
                    <a:pt x="174625" y="1071563"/>
                    <a:pt x="574675" y="1071563"/>
                  </a:cubicBezTo>
                  <a:cubicBezTo>
                    <a:pt x="574675" y="1071563"/>
                    <a:pt x="574675" y="1071563"/>
                    <a:pt x="574675" y="1025525"/>
                  </a:cubicBezTo>
                  <a:cubicBezTo>
                    <a:pt x="574675" y="1025525"/>
                    <a:pt x="574675" y="1025525"/>
                    <a:pt x="174625" y="1025525"/>
                  </a:cubicBezTo>
                  <a:close/>
                  <a:moveTo>
                    <a:pt x="174625" y="931863"/>
                  </a:moveTo>
                  <a:cubicBezTo>
                    <a:pt x="174625" y="931863"/>
                    <a:pt x="174625" y="931863"/>
                    <a:pt x="174625" y="993776"/>
                  </a:cubicBezTo>
                  <a:cubicBezTo>
                    <a:pt x="174625" y="993776"/>
                    <a:pt x="174625" y="993776"/>
                    <a:pt x="574675" y="993776"/>
                  </a:cubicBezTo>
                  <a:cubicBezTo>
                    <a:pt x="574675" y="993776"/>
                    <a:pt x="574675" y="993776"/>
                    <a:pt x="574675" y="931863"/>
                  </a:cubicBezTo>
                  <a:cubicBezTo>
                    <a:pt x="574675" y="931863"/>
                    <a:pt x="574675" y="931863"/>
                    <a:pt x="174625" y="931863"/>
                  </a:cubicBezTo>
                  <a:close/>
                  <a:moveTo>
                    <a:pt x="373063" y="60325"/>
                  </a:moveTo>
                  <a:cubicBezTo>
                    <a:pt x="545534" y="60325"/>
                    <a:pt x="685800" y="199724"/>
                    <a:pt x="685800" y="372006"/>
                  </a:cubicBezTo>
                  <a:cubicBezTo>
                    <a:pt x="685800" y="447066"/>
                    <a:pt x="659321" y="519268"/>
                    <a:pt x="610657" y="575742"/>
                  </a:cubicBezTo>
                  <a:cubicBezTo>
                    <a:pt x="594913" y="590754"/>
                    <a:pt x="497585" y="690120"/>
                    <a:pt x="497585" y="808073"/>
                  </a:cubicBezTo>
                  <a:cubicBezTo>
                    <a:pt x="497585" y="808073"/>
                    <a:pt x="497585" y="808073"/>
                    <a:pt x="497585" y="873125"/>
                  </a:cubicBezTo>
                  <a:cubicBezTo>
                    <a:pt x="497585" y="873125"/>
                    <a:pt x="497585" y="873125"/>
                    <a:pt x="388807" y="873125"/>
                  </a:cubicBezTo>
                  <a:cubicBezTo>
                    <a:pt x="388807" y="873125"/>
                    <a:pt x="388807" y="873125"/>
                    <a:pt x="388807" y="707992"/>
                  </a:cubicBezTo>
                  <a:cubicBezTo>
                    <a:pt x="388807" y="707992"/>
                    <a:pt x="388807" y="707992"/>
                    <a:pt x="483988" y="607196"/>
                  </a:cubicBezTo>
                  <a:cubicBezTo>
                    <a:pt x="488282" y="602907"/>
                    <a:pt x="488997" y="595758"/>
                    <a:pt x="486851" y="590039"/>
                  </a:cubicBezTo>
                  <a:cubicBezTo>
                    <a:pt x="483988" y="584320"/>
                    <a:pt x="478263" y="580746"/>
                    <a:pt x="472538" y="580746"/>
                  </a:cubicBezTo>
                  <a:cubicBezTo>
                    <a:pt x="472538" y="580746"/>
                    <a:pt x="472538" y="580746"/>
                    <a:pt x="361612" y="580746"/>
                  </a:cubicBezTo>
                  <a:cubicBezTo>
                    <a:pt x="361612" y="580746"/>
                    <a:pt x="361612" y="580746"/>
                    <a:pt x="452499" y="485669"/>
                  </a:cubicBezTo>
                  <a:cubicBezTo>
                    <a:pt x="456793" y="480665"/>
                    <a:pt x="458225" y="474231"/>
                    <a:pt x="456078" y="468512"/>
                  </a:cubicBezTo>
                  <a:cubicBezTo>
                    <a:pt x="453215" y="462793"/>
                    <a:pt x="447490" y="459219"/>
                    <a:pt x="441049" y="459219"/>
                  </a:cubicBezTo>
                  <a:cubicBezTo>
                    <a:pt x="441049" y="459219"/>
                    <a:pt x="441049" y="459219"/>
                    <a:pt x="348731" y="459219"/>
                  </a:cubicBezTo>
                  <a:cubicBezTo>
                    <a:pt x="348731" y="459219"/>
                    <a:pt x="348731" y="459219"/>
                    <a:pt x="447490" y="344126"/>
                  </a:cubicBezTo>
                  <a:cubicBezTo>
                    <a:pt x="453215" y="337692"/>
                    <a:pt x="452499" y="327684"/>
                    <a:pt x="446059" y="321965"/>
                  </a:cubicBezTo>
                  <a:cubicBezTo>
                    <a:pt x="439618" y="316246"/>
                    <a:pt x="429599" y="316961"/>
                    <a:pt x="423874" y="323395"/>
                  </a:cubicBezTo>
                  <a:cubicBezTo>
                    <a:pt x="423874" y="323395"/>
                    <a:pt x="423874" y="323395"/>
                    <a:pt x="302214" y="464223"/>
                  </a:cubicBezTo>
                  <a:cubicBezTo>
                    <a:pt x="297920" y="469227"/>
                    <a:pt x="297204" y="475661"/>
                    <a:pt x="299351" y="481380"/>
                  </a:cubicBezTo>
                  <a:cubicBezTo>
                    <a:pt x="302214" y="487099"/>
                    <a:pt x="307939" y="490673"/>
                    <a:pt x="313664" y="490673"/>
                  </a:cubicBezTo>
                  <a:cubicBezTo>
                    <a:pt x="313664" y="490673"/>
                    <a:pt x="313664" y="490673"/>
                    <a:pt x="404551" y="490673"/>
                  </a:cubicBezTo>
                  <a:cubicBezTo>
                    <a:pt x="404551" y="490673"/>
                    <a:pt x="404551" y="490673"/>
                    <a:pt x="313664" y="585750"/>
                  </a:cubicBezTo>
                  <a:cubicBezTo>
                    <a:pt x="309370" y="590039"/>
                    <a:pt x="307939" y="597188"/>
                    <a:pt x="310086" y="602907"/>
                  </a:cubicBezTo>
                  <a:cubicBezTo>
                    <a:pt x="312948" y="608626"/>
                    <a:pt x="318674" y="612200"/>
                    <a:pt x="325114" y="612200"/>
                  </a:cubicBezTo>
                  <a:cubicBezTo>
                    <a:pt x="325114" y="612200"/>
                    <a:pt x="325114" y="612200"/>
                    <a:pt x="436040" y="612200"/>
                  </a:cubicBezTo>
                  <a:cubicBezTo>
                    <a:pt x="436040" y="612200"/>
                    <a:pt x="436040" y="612200"/>
                    <a:pt x="361612" y="691550"/>
                  </a:cubicBezTo>
                  <a:cubicBezTo>
                    <a:pt x="358750" y="694409"/>
                    <a:pt x="357319" y="697984"/>
                    <a:pt x="357319" y="702273"/>
                  </a:cubicBezTo>
                  <a:cubicBezTo>
                    <a:pt x="357319" y="702273"/>
                    <a:pt x="357319" y="702273"/>
                    <a:pt x="357319" y="873125"/>
                  </a:cubicBezTo>
                  <a:cubicBezTo>
                    <a:pt x="357319" y="873125"/>
                    <a:pt x="357319" y="873125"/>
                    <a:pt x="248540" y="873125"/>
                  </a:cubicBezTo>
                  <a:cubicBezTo>
                    <a:pt x="248540" y="873125"/>
                    <a:pt x="248540" y="873125"/>
                    <a:pt x="248540" y="808073"/>
                  </a:cubicBezTo>
                  <a:cubicBezTo>
                    <a:pt x="248540" y="690120"/>
                    <a:pt x="151212" y="590754"/>
                    <a:pt x="135468" y="575742"/>
                  </a:cubicBezTo>
                  <a:cubicBezTo>
                    <a:pt x="86804" y="519268"/>
                    <a:pt x="60325" y="447066"/>
                    <a:pt x="60325" y="372006"/>
                  </a:cubicBezTo>
                  <a:cubicBezTo>
                    <a:pt x="60325" y="199724"/>
                    <a:pt x="200592" y="60325"/>
                    <a:pt x="373063" y="60325"/>
                  </a:cubicBezTo>
                  <a:close/>
                  <a:moveTo>
                    <a:pt x="373063" y="31750"/>
                  </a:moveTo>
                  <a:cubicBezTo>
                    <a:pt x="185269" y="31750"/>
                    <a:pt x="31750" y="184598"/>
                    <a:pt x="31750" y="372445"/>
                  </a:cubicBezTo>
                  <a:cubicBezTo>
                    <a:pt x="31750" y="454583"/>
                    <a:pt x="61026" y="533150"/>
                    <a:pt x="114579" y="595289"/>
                  </a:cubicBezTo>
                  <a:cubicBezTo>
                    <a:pt x="124576" y="604574"/>
                    <a:pt x="219544" y="697426"/>
                    <a:pt x="219544" y="807420"/>
                  </a:cubicBezTo>
                  <a:cubicBezTo>
                    <a:pt x="219544" y="807420"/>
                    <a:pt x="219544" y="807420"/>
                    <a:pt x="219544" y="901700"/>
                  </a:cubicBezTo>
                  <a:cubicBezTo>
                    <a:pt x="219544" y="901700"/>
                    <a:pt x="219544" y="901700"/>
                    <a:pt x="526582" y="901700"/>
                  </a:cubicBezTo>
                  <a:cubicBezTo>
                    <a:pt x="526582" y="901700"/>
                    <a:pt x="526582" y="901700"/>
                    <a:pt x="526582" y="807420"/>
                  </a:cubicBezTo>
                  <a:cubicBezTo>
                    <a:pt x="526582" y="697426"/>
                    <a:pt x="621550" y="604574"/>
                    <a:pt x="631546" y="595289"/>
                  </a:cubicBezTo>
                  <a:cubicBezTo>
                    <a:pt x="685099" y="533150"/>
                    <a:pt x="714375" y="454583"/>
                    <a:pt x="714375" y="372445"/>
                  </a:cubicBezTo>
                  <a:cubicBezTo>
                    <a:pt x="714375" y="184598"/>
                    <a:pt x="560856" y="31750"/>
                    <a:pt x="373063" y="31750"/>
                  </a:cubicBezTo>
                  <a:close/>
                  <a:moveTo>
                    <a:pt x="373063" y="0"/>
                  </a:moveTo>
                  <a:cubicBezTo>
                    <a:pt x="578890" y="0"/>
                    <a:pt x="746125" y="166995"/>
                    <a:pt x="746125" y="371815"/>
                  </a:cubicBezTo>
                  <a:cubicBezTo>
                    <a:pt x="746125" y="461735"/>
                    <a:pt x="713965" y="548087"/>
                    <a:pt x="655361" y="615171"/>
                  </a:cubicBezTo>
                  <a:cubicBezTo>
                    <a:pt x="655361" y="615171"/>
                    <a:pt x="655361" y="615171"/>
                    <a:pt x="653932" y="616598"/>
                  </a:cubicBezTo>
                  <a:cubicBezTo>
                    <a:pt x="653217" y="617312"/>
                    <a:pt x="558165" y="707233"/>
                    <a:pt x="558165" y="806431"/>
                  </a:cubicBezTo>
                  <a:cubicBezTo>
                    <a:pt x="558165" y="806431"/>
                    <a:pt x="558165" y="806431"/>
                    <a:pt x="558165" y="900633"/>
                  </a:cubicBezTo>
                  <a:cubicBezTo>
                    <a:pt x="558165" y="900633"/>
                    <a:pt x="558165" y="900633"/>
                    <a:pt x="574602" y="900633"/>
                  </a:cubicBezTo>
                  <a:cubicBezTo>
                    <a:pt x="591755" y="900633"/>
                    <a:pt x="605333" y="914193"/>
                    <a:pt x="605333" y="931320"/>
                  </a:cubicBezTo>
                  <a:cubicBezTo>
                    <a:pt x="605333" y="931320"/>
                    <a:pt x="605333" y="931320"/>
                    <a:pt x="605333" y="994122"/>
                  </a:cubicBezTo>
                  <a:cubicBezTo>
                    <a:pt x="605333" y="999831"/>
                    <a:pt x="603904" y="1004827"/>
                    <a:pt x="601760" y="1009109"/>
                  </a:cubicBezTo>
                  <a:cubicBezTo>
                    <a:pt x="603904" y="1013391"/>
                    <a:pt x="605333" y="1018386"/>
                    <a:pt x="605333" y="1024096"/>
                  </a:cubicBezTo>
                  <a:cubicBezTo>
                    <a:pt x="605333" y="1024096"/>
                    <a:pt x="605333" y="1024096"/>
                    <a:pt x="605333" y="1072624"/>
                  </a:cubicBezTo>
                  <a:cubicBezTo>
                    <a:pt x="605333" y="1077620"/>
                    <a:pt x="603904" y="1082615"/>
                    <a:pt x="601760" y="1087611"/>
                  </a:cubicBezTo>
                  <a:cubicBezTo>
                    <a:pt x="603904" y="1091893"/>
                    <a:pt x="605333" y="1096888"/>
                    <a:pt x="605333" y="1102598"/>
                  </a:cubicBezTo>
                  <a:cubicBezTo>
                    <a:pt x="605333" y="1102598"/>
                    <a:pt x="605333" y="1102598"/>
                    <a:pt x="605333" y="1153267"/>
                  </a:cubicBezTo>
                  <a:cubicBezTo>
                    <a:pt x="605333" y="1170395"/>
                    <a:pt x="591755" y="1183954"/>
                    <a:pt x="574602" y="1183954"/>
                  </a:cubicBezTo>
                  <a:cubicBezTo>
                    <a:pt x="574602" y="1183954"/>
                    <a:pt x="574602" y="1183954"/>
                    <a:pt x="536010" y="1183954"/>
                  </a:cubicBezTo>
                  <a:cubicBezTo>
                    <a:pt x="536010" y="1183954"/>
                    <a:pt x="536010" y="1183954"/>
                    <a:pt x="536010" y="1211787"/>
                  </a:cubicBezTo>
                  <a:cubicBezTo>
                    <a:pt x="536010" y="1218210"/>
                    <a:pt x="532436" y="1223919"/>
                    <a:pt x="526719" y="1226060"/>
                  </a:cubicBezTo>
                  <a:cubicBezTo>
                    <a:pt x="453107" y="1258888"/>
                    <a:pt x="384498" y="1254606"/>
                    <a:pt x="373063" y="1253893"/>
                  </a:cubicBezTo>
                  <a:cubicBezTo>
                    <a:pt x="370204" y="1254606"/>
                    <a:pt x="363772" y="1254606"/>
                    <a:pt x="355196" y="1254606"/>
                  </a:cubicBezTo>
                  <a:cubicBezTo>
                    <a:pt x="328038" y="1254606"/>
                    <a:pt x="275152" y="1251038"/>
                    <a:pt x="219407" y="1226060"/>
                  </a:cubicBezTo>
                  <a:cubicBezTo>
                    <a:pt x="213689" y="1223919"/>
                    <a:pt x="210116" y="1218210"/>
                    <a:pt x="210116" y="1211787"/>
                  </a:cubicBezTo>
                  <a:cubicBezTo>
                    <a:pt x="210116" y="1211787"/>
                    <a:pt x="210116" y="1211787"/>
                    <a:pt x="210116" y="1183954"/>
                  </a:cubicBezTo>
                  <a:cubicBezTo>
                    <a:pt x="210116" y="1183954"/>
                    <a:pt x="210116" y="1183954"/>
                    <a:pt x="173667" y="1183954"/>
                  </a:cubicBezTo>
                  <a:cubicBezTo>
                    <a:pt x="156515" y="1183954"/>
                    <a:pt x="142936" y="1170395"/>
                    <a:pt x="142936" y="1153267"/>
                  </a:cubicBezTo>
                  <a:cubicBezTo>
                    <a:pt x="142936" y="1153267"/>
                    <a:pt x="142936" y="1153267"/>
                    <a:pt x="142936" y="1102598"/>
                  </a:cubicBezTo>
                  <a:cubicBezTo>
                    <a:pt x="142936" y="1096888"/>
                    <a:pt x="144365" y="1091893"/>
                    <a:pt x="147224" y="1087611"/>
                  </a:cubicBezTo>
                  <a:cubicBezTo>
                    <a:pt x="144365" y="1082615"/>
                    <a:pt x="142936" y="1077620"/>
                    <a:pt x="142936" y="1072624"/>
                  </a:cubicBezTo>
                  <a:cubicBezTo>
                    <a:pt x="142936" y="1072624"/>
                    <a:pt x="142936" y="1072624"/>
                    <a:pt x="142936" y="1024096"/>
                  </a:cubicBezTo>
                  <a:cubicBezTo>
                    <a:pt x="142936" y="1018386"/>
                    <a:pt x="144365" y="1013391"/>
                    <a:pt x="147224" y="1009109"/>
                  </a:cubicBezTo>
                  <a:cubicBezTo>
                    <a:pt x="144365" y="1004827"/>
                    <a:pt x="142936" y="999831"/>
                    <a:pt x="142936" y="994122"/>
                  </a:cubicBezTo>
                  <a:cubicBezTo>
                    <a:pt x="142936" y="994122"/>
                    <a:pt x="142936" y="994122"/>
                    <a:pt x="142936" y="931320"/>
                  </a:cubicBezTo>
                  <a:cubicBezTo>
                    <a:pt x="142936" y="914193"/>
                    <a:pt x="156515" y="900633"/>
                    <a:pt x="173667" y="900633"/>
                  </a:cubicBezTo>
                  <a:cubicBezTo>
                    <a:pt x="173667" y="900633"/>
                    <a:pt x="173667" y="900633"/>
                    <a:pt x="187961" y="900633"/>
                  </a:cubicBezTo>
                  <a:cubicBezTo>
                    <a:pt x="187961" y="900633"/>
                    <a:pt x="187961" y="900633"/>
                    <a:pt x="187961" y="806431"/>
                  </a:cubicBezTo>
                  <a:cubicBezTo>
                    <a:pt x="187961" y="707233"/>
                    <a:pt x="93623" y="617312"/>
                    <a:pt x="92194" y="616598"/>
                  </a:cubicBezTo>
                  <a:cubicBezTo>
                    <a:pt x="92194" y="616598"/>
                    <a:pt x="92194" y="616598"/>
                    <a:pt x="91479" y="615171"/>
                  </a:cubicBezTo>
                  <a:cubicBezTo>
                    <a:pt x="32875" y="548087"/>
                    <a:pt x="0" y="461735"/>
                    <a:pt x="0" y="371815"/>
                  </a:cubicBezTo>
                  <a:cubicBezTo>
                    <a:pt x="0" y="166995"/>
                    <a:pt x="167235" y="0"/>
                    <a:pt x="3730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32" name="Google Shape;532;p3"/>
          <p:cNvSpPr txBox="1"/>
          <p:nvPr/>
        </p:nvSpPr>
        <p:spPr>
          <a:xfrm>
            <a:off x="-14575" y="4848000"/>
            <a:ext cx="30000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According to researchers at </a:t>
            </a:r>
            <a:r>
              <a:rPr lang="en-US" sz="8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80000hours.org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33" name="Google Shape;533;p3"/>
          <p:cNvSpPr/>
          <p:nvPr/>
        </p:nvSpPr>
        <p:spPr>
          <a:xfrm>
            <a:off x="8405225" y="4708600"/>
            <a:ext cx="443400" cy="25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9878ca1578_0_14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39" name="Google Shape;539;g29878ca1578_0_14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540" name="Google Shape;540;g29878ca1578_0_14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1" name="Google Shape;541;g29878ca1578_0_14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42" name="Google Shape;542;g29878ca1578_0_14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3" name="Google Shape;543;g29878ca1578_0_14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44" name="Google Shape;544;g29878ca1578_0_14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545" name="Google Shape;545;g29878ca1578_0_14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46" name="Google Shape;546;g29878ca1578_0_14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47" name="Google Shape;547;g29878ca1578_0_14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8" name="Google Shape;548;g29878ca1578_0_14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49" name="Google Shape;549;g29878ca1578_0_14"/>
          <p:cNvSpPr txBox="1"/>
          <p:nvPr>
            <p:ph type="title"/>
          </p:nvPr>
        </p:nvSpPr>
        <p:spPr>
          <a:xfrm>
            <a:off x="2341350" y="263100"/>
            <a:ext cx="642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b="0" lang="en-US" sz="2100">
                <a:solidFill>
                  <a:schemeClr val="lt1"/>
                </a:solidFill>
              </a:rPr>
              <a:t>You are </a:t>
            </a: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uniquely positioned</a:t>
            </a:r>
            <a:r>
              <a:rPr b="0" lang="en-US" sz="2100">
                <a:solidFill>
                  <a:schemeClr val="lt1"/>
                </a:solidFill>
              </a:rPr>
              <a:t> to do a lot of good</a:t>
            </a:r>
            <a:endParaRPr b="0" sz="2100"/>
          </a:p>
        </p:txBody>
      </p:sp>
      <p:sp>
        <p:nvSpPr>
          <p:cNvPr id="550" name="Google Shape;550;g29878ca1578_0_14"/>
          <p:cNvSpPr/>
          <p:nvPr/>
        </p:nvSpPr>
        <p:spPr>
          <a:xfrm>
            <a:off x="472500" y="4587550"/>
            <a:ext cx="41223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Giving What We Can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2.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GiveWell;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Cost-effectiveness may vary between regions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29878ca1578_0_14"/>
          <p:cNvSpPr txBox="1"/>
          <p:nvPr/>
        </p:nvSpPr>
        <p:spPr>
          <a:xfrm>
            <a:off x="517875" y="1802325"/>
            <a:ext cx="1835100" cy="1231500"/>
          </a:xfrm>
          <a:prstGeom prst="rect">
            <a:avLst/>
          </a:prstGeom>
          <a:solidFill>
            <a:srgbClr val="000000">
              <a:alpha val="33730"/>
            </a:srgbClr>
          </a:solidFill>
          <a:ln>
            <a:noFill/>
          </a:ln>
        </p:spPr>
        <p:txBody>
          <a:bodyPr anchorCtr="0" anchor="t" bIns="182875" lIns="91425" spcFirstLastPara="1" rIns="91425" wrap="square" tIns="182875">
            <a:sp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400"/>
              <a:buFont typeface="Trebuchet MS"/>
              <a:buChar char="​"/>
            </a:pPr>
            <a:r>
              <a:rPr lang="en-US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b="0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elong to the </a:t>
            </a:r>
            <a:r>
              <a:rPr b="1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richest 1% of </a:t>
            </a:r>
            <a:br>
              <a:rPr b="1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the world’s population</a:t>
            </a:r>
            <a:r>
              <a:rPr b="0" baseline="30000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0" baseline="30000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b="0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...</a:t>
            </a:r>
            <a:endParaRPr b="0" baseline="30000" i="0" u="none" cap="none" strike="noStrike">
              <a:solidFill>
                <a:srgbClr val="EEFF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2" name="Google Shape;552;g29878ca1578_0_14"/>
          <p:cNvSpPr txBox="1"/>
          <p:nvPr/>
        </p:nvSpPr>
        <p:spPr>
          <a:xfrm>
            <a:off x="506250" y="1080600"/>
            <a:ext cx="274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800"/>
              <a:buFont typeface="Raleway"/>
              <a:buChar char="​"/>
            </a:pPr>
            <a:r>
              <a:rPr i="0" lang="en-US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With an </a:t>
            </a:r>
            <a:r>
              <a:rPr b="1" i="0" lang="en-US" sz="1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annual income of $100,00</a:t>
            </a:r>
            <a:r>
              <a:rPr b="1" lang="en-US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0</a:t>
            </a:r>
            <a:r>
              <a:rPr lang="en-US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you…</a:t>
            </a:r>
            <a:endParaRPr i="0" sz="1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3" name="Google Shape;553;g29878ca1578_0_14"/>
          <p:cNvSpPr txBox="1"/>
          <p:nvPr/>
        </p:nvSpPr>
        <p:spPr>
          <a:xfrm>
            <a:off x="5117800" y="1080600"/>
            <a:ext cx="29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400"/>
              <a:buFont typeface="Trebuchet MS"/>
              <a:buChar char="​"/>
            </a:pPr>
            <a:r>
              <a:rPr b="0" i="0" lang="en-US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… all while having dramatically improved the lives of of up to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29878ca1578_0_14"/>
          <p:cNvSpPr txBox="1"/>
          <p:nvPr/>
        </p:nvSpPr>
        <p:spPr>
          <a:xfrm>
            <a:off x="5086150" y="2350025"/>
            <a:ext cx="334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-US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by protecting them from malaria for 3 years when donating to the </a:t>
            </a:r>
            <a:r>
              <a:rPr i="0" lang="en-US" u="sng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Against Malaria Foundation</a:t>
            </a:r>
            <a:r>
              <a:rPr i="0" lang="en-US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aseline="30000" i="0" lang="en-US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endParaRPr i="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5" name="Google Shape;555;g29878ca1578_0_14"/>
          <p:cNvSpPr/>
          <p:nvPr/>
        </p:nvSpPr>
        <p:spPr>
          <a:xfrm>
            <a:off x="4594925" y="1477113"/>
            <a:ext cx="4415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5400" lvl="0" marL="25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4800"/>
              <a:buFont typeface="Roboto Slab ExtraBold"/>
              <a:buChar char="​"/>
            </a:pPr>
            <a:r>
              <a:rPr i="0" lang="en-US" sz="4800" u="none" cap="none" strike="noStrike">
                <a:solidFill>
                  <a:srgbClr val="EEFF4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5,000 people</a:t>
            </a:r>
            <a:endParaRPr i="0" sz="800" u="none" cap="none" strike="noStrike">
              <a:solidFill>
                <a:srgbClr val="000000"/>
              </a:solidFill>
              <a:latin typeface="Roboto Slab ExtraBold"/>
              <a:ea typeface="Roboto Slab ExtraBold"/>
              <a:cs typeface="Roboto Slab ExtraBold"/>
              <a:sym typeface="Roboto Slab ExtraBold"/>
            </a:endParaRPr>
          </a:p>
        </p:txBody>
      </p:sp>
      <p:cxnSp>
        <p:nvCxnSpPr>
          <p:cNvPr id="556" name="Google Shape;556;g29878ca1578_0_14"/>
          <p:cNvCxnSpPr/>
          <p:nvPr/>
        </p:nvCxnSpPr>
        <p:spPr>
          <a:xfrm>
            <a:off x="4532750" y="885925"/>
            <a:ext cx="0" cy="361500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57" name="Google Shape;557;g29878ca1578_0_14"/>
          <p:cNvGrpSpPr/>
          <p:nvPr/>
        </p:nvGrpSpPr>
        <p:grpSpPr>
          <a:xfrm>
            <a:off x="4417929" y="2578333"/>
            <a:ext cx="229629" cy="230183"/>
            <a:chOff x="5937564" y="3833745"/>
            <a:chExt cx="306171" cy="306910"/>
          </a:xfrm>
        </p:grpSpPr>
        <p:sp>
          <p:nvSpPr>
            <p:cNvPr id="558" name="Google Shape;558;g29878ca1578_0_14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59" name="Google Shape;559;g29878ca1578_0_14"/>
            <p:cNvSpPr/>
            <p:nvPr/>
          </p:nvSpPr>
          <p:spPr>
            <a:xfrm>
              <a:off x="6053995" y="3876005"/>
              <a:ext cx="120251" cy="224730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560" name="Google Shape;560;g29878ca1578_0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66300" y="1876215"/>
            <a:ext cx="16383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29878ca1578_0_14"/>
          <p:cNvSpPr txBox="1"/>
          <p:nvPr/>
        </p:nvSpPr>
        <p:spPr>
          <a:xfrm>
            <a:off x="3247272" y="1550925"/>
            <a:ext cx="399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21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1%</a:t>
            </a:r>
            <a:endParaRPr b="1" baseline="30000" i="0" sz="2100" u="none" cap="none" strike="noStrike">
              <a:solidFill>
                <a:srgbClr val="EEFF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2" name="Google Shape;562;g29878ca1578_0_14"/>
          <p:cNvSpPr txBox="1"/>
          <p:nvPr/>
        </p:nvSpPr>
        <p:spPr>
          <a:xfrm>
            <a:off x="3756550" y="3329725"/>
            <a:ext cx="39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99%</a:t>
            </a:r>
            <a:endParaRPr b="0" baseline="30000" i="0" sz="16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3" name="Google Shape;563;g29878ca1578_0_14"/>
          <p:cNvSpPr/>
          <p:nvPr/>
        </p:nvSpPr>
        <p:spPr>
          <a:xfrm>
            <a:off x="5059775" y="4013299"/>
            <a:ext cx="3485700" cy="492600"/>
          </a:xfrm>
          <a:prstGeom prst="rect">
            <a:avLst/>
          </a:prstGeom>
          <a:solidFill>
            <a:srgbClr val="000000">
              <a:alpha val="61570"/>
            </a:srgbClr>
          </a:solidFill>
          <a:ln>
            <a:noFill/>
          </a:ln>
        </p:spPr>
        <p:txBody>
          <a:bodyPr anchorCtr="0" anchor="ctr" bIns="91425" lIns="118850" spcFirstLastPara="1" rIns="11885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This is just one sample 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impact illustration – See </a:t>
            </a:r>
            <a:r>
              <a:rPr b="0" i="0" lang="en-US" sz="9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11 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for </a:t>
            </a:r>
            <a:r>
              <a:rPr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other high impact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donation options</a:t>
            </a:r>
            <a:endParaRPr b="0" i="0" sz="9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4" name="Google Shape;564;g29878ca1578_0_14"/>
          <p:cNvSpPr/>
          <p:nvPr/>
        </p:nvSpPr>
        <p:spPr>
          <a:xfrm>
            <a:off x="5059775" y="3329725"/>
            <a:ext cx="3485700" cy="630300"/>
          </a:xfrm>
          <a:prstGeom prst="rect">
            <a:avLst/>
          </a:prstGeom>
          <a:solidFill>
            <a:srgbClr val="000000">
              <a:alpha val="61570"/>
            </a:srgbClr>
          </a:solidFill>
          <a:ln>
            <a:noFill/>
          </a:ln>
        </p:spPr>
        <p:txBody>
          <a:bodyPr anchorCtr="0" anchor="ctr" bIns="91425" lIns="118850" spcFirstLastPara="1" rIns="118850" wrap="square" tIns="11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Smaller commitments are also extremely </a:t>
            </a:r>
            <a:r>
              <a:rPr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valuable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as </a:t>
            </a:r>
            <a:r>
              <a:rPr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</a:t>
            </a:r>
            <a:r>
              <a:rPr b="0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individual long-lasting insecticidal </a:t>
            </a:r>
            <a:r>
              <a:rPr b="1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net</a:t>
            </a:r>
            <a:r>
              <a:rPr b="1"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costs</a:t>
            </a:r>
            <a:r>
              <a:rPr b="1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less than </a:t>
            </a:r>
            <a:r>
              <a:rPr b="1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$</a:t>
            </a:r>
            <a:r>
              <a:rPr b="1" lang="en-US" sz="9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6 </a:t>
            </a:r>
            <a:r>
              <a:rPr b="1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USD and </a:t>
            </a:r>
            <a:r>
              <a:rPr b="1" i="0" lang="en-US" sz="9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malaria kills over 400,000 people annually</a:t>
            </a:r>
            <a:endParaRPr b="1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29878ca1578_0_14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6" name="Google Shape;566;g29878ca1578_0_14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WHY</a:t>
            </a:r>
            <a:endParaRPr/>
          </a:p>
        </p:txBody>
      </p:sp>
      <p:sp>
        <p:nvSpPr>
          <p:cNvPr id="567" name="Google Shape;567;g29878ca1578_0_14"/>
          <p:cNvSpPr txBox="1"/>
          <p:nvPr/>
        </p:nvSpPr>
        <p:spPr>
          <a:xfrm>
            <a:off x="506250" y="3124250"/>
            <a:ext cx="1835100" cy="1231500"/>
          </a:xfrm>
          <a:prstGeom prst="rect">
            <a:avLst/>
          </a:prstGeom>
          <a:solidFill>
            <a:srgbClr val="000000">
              <a:alpha val="33730"/>
            </a:srgbClr>
          </a:solidFill>
          <a:ln>
            <a:noFill/>
          </a:ln>
        </p:spPr>
        <p:txBody>
          <a:bodyPr anchorCtr="0" anchor="t" bIns="182875" lIns="91425" spcFirstLastPara="1" rIns="91425" wrap="square" tIns="182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Can </a:t>
            </a:r>
            <a:r>
              <a:rPr b="1"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donate 10% of your income</a:t>
            </a:r>
            <a:r>
              <a:rPr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and still be in the richest 1%</a:t>
            </a:r>
            <a:r>
              <a:rPr baseline="30000"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…</a:t>
            </a:r>
            <a:endParaRPr>
              <a:solidFill>
                <a:srgbClr val="EEFF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68" name="Google Shape;568;g29878ca1578_0_14"/>
          <p:cNvGrpSpPr/>
          <p:nvPr/>
        </p:nvGrpSpPr>
        <p:grpSpPr>
          <a:xfrm>
            <a:off x="2408784" y="3776297"/>
            <a:ext cx="2076900" cy="610988"/>
            <a:chOff x="2424459" y="3841360"/>
            <a:chExt cx="2076900" cy="610988"/>
          </a:xfrm>
        </p:grpSpPr>
        <p:sp>
          <p:nvSpPr>
            <p:cNvPr id="569" name="Google Shape;569;g29878ca1578_0_14"/>
            <p:cNvSpPr/>
            <p:nvPr/>
          </p:nvSpPr>
          <p:spPr>
            <a:xfrm>
              <a:off x="2598400" y="3895971"/>
              <a:ext cx="183000" cy="183000"/>
            </a:xfrm>
            <a:prstGeom prst="rect">
              <a:avLst/>
            </a:prstGeom>
            <a:solidFill>
              <a:srgbClr val="D4DF33"/>
            </a:solidFill>
            <a:ln>
              <a:noFill/>
            </a:ln>
          </p:spPr>
          <p:txBody>
            <a:bodyPr anchorCtr="0" anchor="ctr" bIns="45700" lIns="457200" spcFirstLastPara="1" rIns="91425" wrap="square" tIns="45700">
              <a:noAutofit/>
            </a:bodyPr>
            <a:lstStyle/>
            <a:p>
              <a:pPr indent="-635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00"/>
                <a:buFont typeface="Trebuchet MS"/>
                <a:buChar char="​"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9878ca1578_0_14"/>
            <p:cNvSpPr/>
            <p:nvPr/>
          </p:nvSpPr>
          <p:spPr>
            <a:xfrm>
              <a:off x="2424459" y="4131647"/>
              <a:ext cx="20769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20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People I am richer than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29878ca1578_0_14"/>
            <p:cNvSpPr/>
            <p:nvPr/>
          </p:nvSpPr>
          <p:spPr>
            <a:xfrm>
              <a:off x="2598406" y="4206040"/>
              <a:ext cx="183000" cy="18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457200" spcFirstLastPara="1" rIns="91425" wrap="square" tIns="45700">
              <a:noAutofit/>
            </a:bodyPr>
            <a:lstStyle/>
            <a:p>
              <a:pPr indent="-635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00"/>
                <a:buFont typeface="Trebuchet MS"/>
                <a:buChar char="​"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9878ca1578_0_14"/>
            <p:cNvSpPr/>
            <p:nvPr/>
          </p:nvSpPr>
          <p:spPr>
            <a:xfrm>
              <a:off x="2424459" y="3841360"/>
              <a:ext cx="2076900" cy="3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200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People </a:t>
              </a:r>
              <a:r>
                <a:rPr lang="en-US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richer than 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9878ca1578_0_14"/>
          <p:cNvGrpSpPr/>
          <p:nvPr/>
        </p:nvGrpSpPr>
        <p:grpSpPr>
          <a:xfrm>
            <a:off x="471343" y="65951"/>
            <a:ext cx="422827" cy="422827"/>
            <a:chOff x="5273675" y="2606675"/>
            <a:chExt cx="1644600" cy="1644600"/>
          </a:xfrm>
        </p:grpSpPr>
        <p:sp>
          <p:nvSpPr>
            <p:cNvPr id="574" name="Google Shape;574;g29878ca1578_0_14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5" name="Google Shape;575;g29878ca1578_0_14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9878ca1578_0_102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1" name="Google Shape;581;g29878ca1578_0_102"/>
          <p:cNvSpPr/>
          <p:nvPr/>
        </p:nvSpPr>
        <p:spPr>
          <a:xfrm>
            <a:off x="6946950" y="150"/>
            <a:ext cx="2197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82" name="Google Shape;582;g29878ca1578_0_102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583" name="Google Shape;583;g29878ca1578_0_102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4" name="Google Shape;584;g29878ca1578_0_102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85" name="Google Shape;585;g29878ca1578_0_102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6" name="Google Shape;586;g29878ca1578_0_102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7" name="Google Shape;587;g29878ca1578_0_102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588" name="Google Shape;588;g29878ca1578_0_102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9" name="Google Shape;589;g29878ca1578_0_102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90" name="Google Shape;590;g29878ca1578_0_102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1" name="Google Shape;591;g29878ca1578_0_102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92" name="Google Shape;592;g29878ca1578_0_102"/>
          <p:cNvSpPr txBox="1"/>
          <p:nvPr/>
        </p:nvSpPr>
        <p:spPr>
          <a:xfrm>
            <a:off x="7249790" y="905885"/>
            <a:ext cx="1591500" cy="35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Raleway Medium"/>
              <a:buChar char="​"/>
            </a:pPr>
            <a:r>
              <a:rPr i="0" lang="en-US" sz="12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Typically, </a:t>
            </a:r>
            <a:r>
              <a:rPr lang="en-US"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money</a:t>
            </a:r>
            <a:r>
              <a:rPr i="0" lang="en-US" sz="12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is donated to popular causes instead of high-impact causes</a:t>
            </a:r>
            <a:endParaRPr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None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Raleway Medium"/>
              <a:buChar char="​"/>
            </a:pPr>
            <a:r>
              <a:rPr i="0" lang="en-US" sz="12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Few people assess the ROI of their donations </a:t>
            </a:r>
            <a:r>
              <a:rPr lang="en-US"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the way</a:t>
            </a:r>
            <a:r>
              <a:rPr i="0" lang="en-US" sz="1200" u="none" cap="none" strike="noStrike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they do for other investments</a:t>
            </a:r>
            <a:endParaRPr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​"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Why not take an investment approach to your donations </a:t>
            </a:r>
            <a:r>
              <a:rPr b="1" lang="en-US" sz="1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with the goal of</a:t>
            </a:r>
            <a:r>
              <a:rPr b="1" i="0" lang="en-US" sz="1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maximiz</a:t>
            </a:r>
            <a:r>
              <a:rPr b="1" lang="en-US" sz="1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ing</a:t>
            </a:r>
            <a:r>
              <a:rPr b="1" i="0" lang="en-US" sz="1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-US" sz="1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your</a:t>
            </a:r>
            <a:r>
              <a:rPr b="1" i="0" lang="en-US" sz="12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 impact?</a:t>
            </a:r>
            <a:endParaRPr b="1" i="0" sz="1400" u="none" cap="none" strike="noStrike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3" name="Google Shape;593;g29878ca1578_0_102"/>
          <p:cNvSpPr/>
          <p:nvPr/>
        </p:nvSpPr>
        <p:spPr>
          <a:xfrm>
            <a:off x="472500" y="4809155"/>
            <a:ext cx="73416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Source: Animal Charity Evaluators, 2016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g29878ca1578_0_102"/>
          <p:cNvGrpSpPr/>
          <p:nvPr/>
        </p:nvGrpSpPr>
        <p:grpSpPr>
          <a:xfrm>
            <a:off x="472501" y="2121939"/>
            <a:ext cx="6163262" cy="2363887"/>
            <a:chOff x="472501" y="2063751"/>
            <a:chExt cx="6163262" cy="2363887"/>
          </a:xfrm>
        </p:grpSpPr>
        <p:sp>
          <p:nvSpPr>
            <p:cNvPr id="595" name="Google Shape;595;g29878ca1578_0_102"/>
            <p:cNvSpPr txBox="1"/>
            <p:nvPr/>
          </p:nvSpPr>
          <p:spPr>
            <a:xfrm>
              <a:off x="472501" y="2063751"/>
              <a:ext cx="2949000" cy="2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Trebuchet MS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Animals in Millions  (USA)</a:t>
              </a:r>
              <a:endParaRPr b="1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6" name="Google Shape;596;g29878ca1578_0_102"/>
            <p:cNvSpPr txBox="1"/>
            <p:nvPr/>
          </p:nvSpPr>
          <p:spPr>
            <a:xfrm>
              <a:off x="3604321" y="2063751"/>
              <a:ext cx="2949000" cy="22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-6985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Trebuchet MS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Money donated in $M</a:t>
              </a:r>
              <a:r>
                <a:rPr b="1" lang="en-US" sz="11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illions </a:t>
              </a: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(USA)</a:t>
              </a:r>
              <a:endParaRPr b="1" i="0" sz="1400" u="none" cap="none" strike="noStrike">
                <a:solidFill>
                  <a:srgbClr val="000000"/>
                </a:solidFill>
              </a:endParaRPr>
            </a:p>
          </p:txBody>
        </p:sp>
        <p:pic>
          <p:nvPicPr>
            <p:cNvPr id="597" name="Google Shape;597;g29878ca1578_0_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3925" y="2478088"/>
              <a:ext cx="2579700" cy="161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8" name="Google Shape;598;g29878ca1578_0_102"/>
            <p:cNvSpPr/>
            <p:nvPr/>
          </p:nvSpPr>
          <p:spPr>
            <a:xfrm>
              <a:off x="549275" y="3336925"/>
              <a:ext cx="3651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4,000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9" name="Google Shape;599;g29878ca1578_0_102"/>
            <p:cNvSpPr/>
            <p:nvPr/>
          </p:nvSpPr>
          <p:spPr>
            <a:xfrm>
              <a:off x="552450" y="3627438"/>
              <a:ext cx="3621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0" name="Google Shape;600;g29878ca1578_0_102"/>
            <p:cNvSpPr/>
            <p:nvPr/>
          </p:nvSpPr>
          <p:spPr>
            <a:xfrm>
              <a:off x="828675" y="3917950"/>
              <a:ext cx="858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1" name="Google Shape;601;g29878ca1578_0_102"/>
            <p:cNvSpPr/>
            <p:nvPr/>
          </p:nvSpPr>
          <p:spPr>
            <a:xfrm>
              <a:off x="479425" y="2465388"/>
              <a:ext cx="4350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10,000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2" name="Google Shape;602;g29878ca1578_0_102"/>
            <p:cNvSpPr/>
            <p:nvPr/>
          </p:nvSpPr>
          <p:spPr>
            <a:xfrm>
              <a:off x="541338" y="3046413"/>
              <a:ext cx="3732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6,000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3" name="Google Shape;603;g29878ca1578_0_102"/>
            <p:cNvSpPr/>
            <p:nvPr/>
          </p:nvSpPr>
          <p:spPr>
            <a:xfrm>
              <a:off x="542925" y="2755900"/>
              <a:ext cx="3714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8,000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4" name="Google Shape;604;g29878ca1578_0_102"/>
            <p:cNvSpPr/>
            <p:nvPr/>
          </p:nvSpPr>
          <p:spPr>
            <a:xfrm>
              <a:off x="2365375" y="4059238"/>
              <a:ext cx="9033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Animals living in shelters</a:t>
              </a:r>
              <a:endParaRPr b="1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5" name="Google Shape;605;g29878ca1578_0_102"/>
            <p:cNvSpPr/>
            <p:nvPr/>
          </p:nvSpPr>
          <p:spPr>
            <a:xfrm>
              <a:off x="1409700" y="2466975"/>
              <a:ext cx="4002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20625" spcFirstLastPara="1" rIns="20625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9,200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6" name="Google Shape;606;g29878ca1578_0_102"/>
            <p:cNvSpPr/>
            <p:nvPr/>
          </p:nvSpPr>
          <p:spPr>
            <a:xfrm>
              <a:off x="1028699" y="4059238"/>
              <a:ext cx="11622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Animals killed and used in farms</a:t>
              </a:r>
              <a:endParaRPr b="1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7" name="Google Shape;607;g29878ca1578_0_102"/>
            <p:cNvSpPr/>
            <p:nvPr/>
          </p:nvSpPr>
          <p:spPr>
            <a:xfrm>
              <a:off x="2759075" y="3803650"/>
              <a:ext cx="1158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20625" spcFirstLastPara="1" rIns="20625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3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608" name="Google Shape;608;g29878ca1578_0_1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6063" y="2478088"/>
              <a:ext cx="2579700" cy="161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g29878ca1578_0_102"/>
            <p:cNvSpPr/>
            <p:nvPr/>
          </p:nvSpPr>
          <p:spPr>
            <a:xfrm>
              <a:off x="3960813" y="3917950"/>
              <a:ext cx="858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0" name="Google Shape;610;g29878ca1578_0_102"/>
            <p:cNvSpPr/>
            <p:nvPr/>
          </p:nvSpPr>
          <p:spPr>
            <a:xfrm>
              <a:off x="3697288" y="3336925"/>
              <a:ext cx="3492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1" name="Google Shape;611;g29878ca1578_0_102"/>
            <p:cNvSpPr/>
            <p:nvPr/>
          </p:nvSpPr>
          <p:spPr>
            <a:xfrm>
              <a:off x="3684588" y="2755900"/>
              <a:ext cx="3621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2,000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2" name="Google Shape;612;g29878ca1578_0_102"/>
            <p:cNvSpPr/>
            <p:nvPr/>
          </p:nvSpPr>
          <p:spPr>
            <a:xfrm>
              <a:off x="3706813" y="3046413"/>
              <a:ext cx="3396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1,500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3" name="Google Shape;613;g29878ca1578_0_102"/>
            <p:cNvSpPr/>
            <p:nvPr/>
          </p:nvSpPr>
          <p:spPr>
            <a:xfrm>
              <a:off x="3798888" y="3627438"/>
              <a:ext cx="2478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500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4" name="Google Shape;614;g29878ca1578_0_102"/>
            <p:cNvSpPr/>
            <p:nvPr/>
          </p:nvSpPr>
          <p:spPr>
            <a:xfrm>
              <a:off x="3694113" y="2465388"/>
              <a:ext cx="3525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69850" lvl="0" marL="0" marR="0" rtl="0" algn="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2,500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5" name="Google Shape;615;g29878ca1578_0_102"/>
            <p:cNvSpPr/>
            <p:nvPr/>
          </p:nvSpPr>
          <p:spPr>
            <a:xfrm>
              <a:off x="5759450" y="2582863"/>
              <a:ext cx="3777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20625" spcFirstLastPara="1" rIns="20625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Font typeface="Arial"/>
                <a:buChar char="​"/>
              </a:pPr>
              <a:r>
                <a:rPr b="0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2,100</a:t>
              </a:r>
              <a:endParaRPr b="0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6" name="Google Shape;616;g29878ca1578_0_102"/>
            <p:cNvSpPr/>
            <p:nvPr/>
          </p:nvSpPr>
          <p:spPr>
            <a:xfrm>
              <a:off x="4306312" y="4059250"/>
              <a:ext cx="8727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Farms</a:t>
              </a:r>
              <a:endParaRPr b="1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17" name="Google Shape;617;g29878ca1578_0_102"/>
            <p:cNvSpPr/>
            <p:nvPr/>
          </p:nvSpPr>
          <p:spPr>
            <a:xfrm>
              <a:off x="5593537" y="4059250"/>
              <a:ext cx="709800" cy="1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6985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100"/>
                <a:buChar char="​"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Shelters</a:t>
              </a:r>
              <a:endParaRPr b="1" i="0" sz="11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18" name="Google Shape;618;g29878ca1578_0_102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9" name="Google Shape;619;g29878ca1578_0_102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WHY</a:t>
            </a:r>
            <a:endParaRPr/>
          </a:p>
        </p:txBody>
      </p:sp>
      <p:sp>
        <p:nvSpPr>
          <p:cNvPr id="620" name="Google Shape;620;g29878ca1578_0_102"/>
          <p:cNvSpPr txBox="1"/>
          <p:nvPr>
            <p:ph type="title"/>
          </p:nvPr>
        </p:nvSpPr>
        <p:spPr>
          <a:xfrm>
            <a:off x="2306850" y="211425"/>
            <a:ext cx="45630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100">
                <a:solidFill>
                  <a:schemeClr val="lt1"/>
                </a:solidFill>
              </a:rPr>
              <a:t>F</a:t>
            </a:r>
            <a:r>
              <a:rPr lang="en-US" sz="2000">
                <a:solidFill>
                  <a:schemeClr val="lt1"/>
                </a:solidFill>
              </a:rPr>
              <a:t>ew donors think strategically about their charitable impact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621" name="Google Shape;621;g29878ca1578_0_102"/>
          <p:cNvSpPr txBox="1"/>
          <p:nvPr/>
        </p:nvSpPr>
        <p:spPr>
          <a:xfrm>
            <a:off x="366000" y="1084000"/>
            <a:ext cx="2979300" cy="1015800"/>
          </a:xfrm>
          <a:prstGeom prst="rect">
            <a:avLst/>
          </a:prstGeom>
          <a:solidFill>
            <a:srgbClr val="000000">
              <a:alpha val="33730"/>
            </a:srgbClr>
          </a:solidFill>
          <a:ln>
            <a:noFill/>
          </a:ln>
        </p:spPr>
        <p:txBody>
          <a:bodyPr anchorCtr="0" anchor="t" bIns="182875" lIns="91425" spcFirstLastPara="1" rIns="91425" wrap="square" tIns="182875">
            <a:spAutoFit/>
          </a:bodyPr>
          <a:lstStyle/>
          <a:p>
            <a:pPr indent="-889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400"/>
              <a:buFont typeface="Trebuchet MS"/>
              <a:buChar char="​"/>
            </a:pPr>
            <a:r>
              <a:rPr lang="en-US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The majority of animal suffering is </a:t>
            </a:r>
            <a:r>
              <a:rPr b="1" lang="en-US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experienced by animals who live on farms …</a:t>
            </a:r>
            <a:endParaRPr b="1" baseline="30000" i="0" u="none" cap="none" strike="noStrike">
              <a:solidFill>
                <a:srgbClr val="EEFF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2" name="Google Shape;622;g29878ca1578_0_102"/>
          <p:cNvSpPr txBox="1"/>
          <p:nvPr/>
        </p:nvSpPr>
        <p:spPr>
          <a:xfrm>
            <a:off x="3656475" y="1084000"/>
            <a:ext cx="2979300" cy="1015800"/>
          </a:xfrm>
          <a:prstGeom prst="rect">
            <a:avLst/>
          </a:prstGeom>
          <a:solidFill>
            <a:srgbClr val="000000">
              <a:alpha val="33730"/>
            </a:srgbClr>
          </a:solidFill>
          <a:ln>
            <a:noFill/>
          </a:ln>
        </p:spPr>
        <p:txBody>
          <a:bodyPr anchorCtr="0" anchor="t" bIns="182875" lIns="91425" spcFirstLastPara="1" rIns="91425" wrap="square" tIns="1828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… however, the majority of </a:t>
            </a:r>
            <a:r>
              <a:rPr b="1" lang="en-US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donations aimed at improving animal welfare go to shelters</a:t>
            </a:r>
            <a:endParaRPr b="1" baseline="30000" i="0" u="none" cap="none" strike="noStrike">
              <a:solidFill>
                <a:srgbClr val="EEFF4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3" name="Google Shape;623;g29878ca1578_0_102"/>
          <p:cNvSpPr/>
          <p:nvPr/>
        </p:nvSpPr>
        <p:spPr>
          <a:xfrm>
            <a:off x="4753925" y="2099800"/>
            <a:ext cx="1209211" cy="1586771"/>
          </a:xfrm>
          <a:custGeom>
            <a:rect b="b" l="l" r="r" t="t"/>
            <a:pathLst>
              <a:path extrusionOk="0" h="72085" w="41618">
                <a:moveTo>
                  <a:pt x="41618" y="0"/>
                </a:moveTo>
                <a:cubicBezTo>
                  <a:pt x="40854" y="3548"/>
                  <a:pt x="43382" y="12984"/>
                  <a:pt x="37032" y="21285"/>
                </a:cubicBezTo>
                <a:cubicBezTo>
                  <a:pt x="30682" y="29586"/>
                  <a:pt x="9574" y="41337"/>
                  <a:pt x="3518" y="49804"/>
                </a:cubicBezTo>
                <a:cubicBezTo>
                  <a:pt x="-2538" y="58271"/>
                  <a:pt x="1166" y="68372"/>
                  <a:pt x="696" y="72085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sp>
      <p:sp>
        <p:nvSpPr>
          <p:cNvPr id="624" name="Google Shape;624;g29878ca1578_0_102"/>
          <p:cNvSpPr/>
          <p:nvPr/>
        </p:nvSpPr>
        <p:spPr>
          <a:xfrm>
            <a:off x="1561050" y="2099801"/>
            <a:ext cx="745800" cy="1445598"/>
          </a:xfrm>
          <a:custGeom>
            <a:rect b="b" l="l" r="r" t="t"/>
            <a:pathLst>
              <a:path extrusionOk="0" h="75057" w="29832">
                <a:moveTo>
                  <a:pt x="27516" y="0"/>
                </a:moveTo>
                <a:cubicBezTo>
                  <a:pt x="27575" y="6395"/>
                  <a:pt x="32455" y="25859"/>
                  <a:pt x="27869" y="38368"/>
                </a:cubicBezTo>
                <a:cubicBezTo>
                  <a:pt x="23283" y="50878"/>
                  <a:pt x="4645" y="68942"/>
                  <a:pt x="0" y="75057"/>
                </a:cubicBez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oval"/>
          </a:ln>
        </p:spPr>
      </p:sp>
      <p:grpSp>
        <p:nvGrpSpPr>
          <p:cNvPr id="625" name="Google Shape;625;g29878ca1578_0_102"/>
          <p:cNvGrpSpPr/>
          <p:nvPr/>
        </p:nvGrpSpPr>
        <p:grpSpPr>
          <a:xfrm>
            <a:off x="6827650" y="905871"/>
            <a:ext cx="230283" cy="230283"/>
            <a:chOff x="5961063" y="3294063"/>
            <a:chExt cx="270000" cy="270000"/>
          </a:xfrm>
        </p:grpSpPr>
        <p:sp>
          <p:nvSpPr>
            <p:cNvPr id="626" name="Google Shape;626;g29878ca1578_0_10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7" name="Google Shape;627;g29878ca1578_0_10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28" name="Google Shape;628;g29878ca1578_0_102"/>
          <p:cNvGrpSpPr/>
          <p:nvPr/>
        </p:nvGrpSpPr>
        <p:grpSpPr>
          <a:xfrm>
            <a:off x="6827650" y="1966046"/>
            <a:ext cx="230283" cy="230283"/>
            <a:chOff x="5961063" y="3294063"/>
            <a:chExt cx="270000" cy="270000"/>
          </a:xfrm>
        </p:grpSpPr>
        <p:sp>
          <p:nvSpPr>
            <p:cNvPr id="629" name="Google Shape;629;g29878ca1578_0_10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0" name="Google Shape;630;g29878ca1578_0_10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31" name="Google Shape;631;g29878ca1578_0_102"/>
          <p:cNvGrpSpPr/>
          <p:nvPr/>
        </p:nvGrpSpPr>
        <p:grpSpPr>
          <a:xfrm>
            <a:off x="6827650" y="3238946"/>
            <a:ext cx="230283" cy="230283"/>
            <a:chOff x="5961063" y="3294063"/>
            <a:chExt cx="270000" cy="270000"/>
          </a:xfrm>
        </p:grpSpPr>
        <p:sp>
          <p:nvSpPr>
            <p:cNvPr id="632" name="Google Shape;632;g29878ca1578_0_10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3" name="Google Shape;633;g29878ca1578_0_10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34" name="Google Shape;634;g29878ca1578_0_102"/>
          <p:cNvGrpSpPr/>
          <p:nvPr/>
        </p:nvGrpSpPr>
        <p:grpSpPr>
          <a:xfrm>
            <a:off x="471343" y="65951"/>
            <a:ext cx="422827" cy="422827"/>
            <a:chOff x="5273675" y="2606675"/>
            <a:chExt cx="1644600" cy="1644600"/>
          </a:xfrm>
        </p:grpSpPr>
        <p:sp>
          <p:nvSpPr>
            <p:cNvPr id="635" name="Google Shape;635;g29878ca1578_0_102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6" name="Google Shape;636;g29878ca1578_0_102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9878ca1578_0_272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FFFFFF">
              <a:alpha val="708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2" name="Google Shape;642;g29878ca1578_0_272"/>
          <p:cNvSpPr/>
          <p:nvPr/>
        </p:nvSpPr>
        <p:spPr>
          <a:xfrm>
            <a:off x="6946950" y="150"/>
            <a:ext cx="2197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3" name="Google Shape;643;g29878ca1578_0_272"/>
          <p:cNvSpPr txBox="1"/>
          <p:nvPr/>
        </p:nvSpPr>
        <p:spPr>
          <a:xfrm>
            <a:off x="7249790" y="664547"/>
            <a:ext cx="1591500" cy="3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76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Raleway Medium"/>
              <a:buChar char="​"/>
            </a:pPr>
            <a:r>
              <a:rPr lang="en-US"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Helping 1 person is great –  </a:t>
            </a:r>
            <a:r>
              <a:rPr b="1"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helping more people is even better</a:t>
            </a:r>
            <a:endParaRPr b="1"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76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Raleway Medium"/>
              <a:buChar char="​"/>
            </a:pPr>
            <a:r>
              <a:t/>
            </a:r>
            <a:endParaRPr i="0" sz="1200" u="none" cap="none" strike="noStrike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Raleway Medium"/>
              <a:buChar char="​"/>
            </a:pPr>
            <a:r>
              <a:rPr lang="en-US"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Best-in-class charities radically </a:t>
            </a:r>
            <a:r>
              <a:rPr b="1" lang="en-US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outperform their peers </a:t>
            </a:r>
            <a:r>
              <a:rPr lang="en-US" sz="1200">
                <a:solidFill>
                  <a:schemeClr val="lt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 terms of impact generated</a:t>
            </a:r>
            <a:endParaRPr i="0" sz="14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76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​"/>
            </a:pPr>
            <a:r>
              <a:rPr b="1" lang="en-US" sz="1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Where you donate is more important for your overall impact than how much you donate</a:t>
            </a:r>
            <a:endParaRPr b="1" i="1" sz="12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76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​"/>
            </a:pPr>
            <a:r>
              <a:t/>
            </a:r>
            <a:endParaRPr b="1" sz="1200"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44" name="Google Shape;644;g29878ca1578_0_272"/>
          <p:cNvGrpSpPr/>
          <p:nvPr/>
        </p:nvGrpSpPr>
        <p:grpSpPr>
          <a:xfrm>
            <a:off x="6852287" y="664334"/>
            <a:ext cx="230283" cy="230283"/>
            <a:chOff x="5961063" y="3294063"/>
            <a:chExt cx="270000" cy="270000"/>
          </a:xfrm>
        </p:grpSpPr>
        <p:sp>
          <p:nvSpPr>
            <p:cNvPr id="645" name="Google Shape;645;g29878ca1578_0_27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46" name="Google Shape;646;g29878ca1578_0_27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47" name="Google Shape;647;g29878ca1578_0_272"/>
          <p:cNvGrpSpPr/>
          <p:nvPr/>
        </p:nvGrpSpPr>
        <p:grpSpPr>
          <a:xfrm>
            <a:off x="6827650" y="1548971"/>
            <a:ext cx="230283" cy="230283"/>
            <a:chOff x="5961063" y="3294063"/>
            <a:chExt cx="270000" cy="270000"/>
          </a:xfrm>
        </p:grpSpPr>
        <p:sp>
          <p:nvSpPr>
            <p:cNvPr id="648" name="Google Shape;648;g29878ca1578_0_27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49" name="Google Shape;649;g29878ca1578_0_27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650" name="Google Shape;650;g29878ca1578_0_272"/>
          <p:cNvGrpSpPr/>
          <p:nvPr/>
        </p:nvGrpSpPr>
        <p:grpSpPr>
          <a:xfrm>
            <a:off x="6827650" y="2529171"/>
            <a:ext cx="230283" cy="230283"/>
            <a:chOff x="5961063" y="3294063"/>
            <a:chExt cx="270000" cy="270000"/>
          </a:xfrm>
        </p:grpSpPr>
        <p:sp>
          <p:nvSpPr>
            <p:cNvPr id="651" name="Google Shape;651;g29878ca1578_0_272"/>
            <p:cNvSpPr/>
            <p:nvPr/>
          </p:nvSpPr>
          <p:spPr>
            <a:xfrm>
              <a:off x="5961063" y="3294063"/>
              <a:ext cx="270000" cy="2700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2" name="Google Shape;652;g29878ca1578_0_272"/>
            <p:cNvSpPr/>
            <p:nvPr/>
          </p:nvSpPr>
          <p:spPr>
            <a:xfrm>
              <a:off x="6061076" y="3341688"/>
              <a:ext cx="96837" cy="174625"/>
            </a:xfrm>
            <a:custGeom>
              <a:rect b="b" l="l" r="r" t="t"/>
              <a:pathLst>
                <a:path extrusionOk="0" h="110" w="61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53" name="Google Shape;653;g29878ca1578_0_272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4" name="Google Shape;654;g29878ca1578_0_272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WHY</a:t>
            </a:r>
            <a:endParaRPr/>
          </a:p>
        </p:txBody>
      </p:sp>
      <p:sp>
        <p:nvSpPr>
          <p:cNvPr id="655" name="Google Shape;655;g29878ca1578_0_272"/>
          <p:cNvSpPr txBox="1"/>
          <p:nvPr>
            <p:ph type="title"/>
          </p:nvPr>
        </p:nvSpPr>
        <p:spPr>
          <a:xfrm>
            <a:off x="2341350" y="263100"/>
            <a:ext cx="43437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Slab"/>
              <a:buNone/>
            </a:pPr>
            <a:r>
              <a:rPr b="0" lang="en-US" sz="17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You can multiply your impact ~140x </a:t>
            </a:r>
            <a:r>
              <a:rPr b="0" lang="en-US" sz="1700">
                <a:solidFill>
                  <a:schemeClr val="dk1"/>
                </a:solidFill>
              </a:rPr>
              <a:t> depending on which program you support</a:t>
            </a:r>
            <a:endParaRPr b="0" sz="2100">
              <a:solidFill>
                <a:schemeClr val="dk1"/>
              </a:solidFill>
            </a:endParaRPr>
          </a:p>
        </p:txBody>
      </p:sp>
      <p:sp>
        <p:nvSpPr>
          <p:cNvPr id="656" name="Google Shape;656;g29878ca1578_0_272"/>
          <p:cNvSpPr/>
          <p:nvPr/>
        </p:nvSpPr>
        <p:spPr>
          <a:xfrm>
            <a:off x="472500" y="1124775"/>
            <a:ext cx="5838900" cy="4242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much good</a:t>
            </a:r>
            <a:r>
              <a:rPr b="0" i="0" lang="en-US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can you</a:t>
            </a:r>
            <a:r>
              <a:rPr b="0" i="0" lang="en-US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do with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$40,000 USD?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657" name="Google Shape;657;g29878ca1578_0_272"/>
          <p:cNvSpPr txBox="1"/>
          <p:nvPr/>
        </p:nvSpPr>
        <p:spPr>
          <a:xfrm>
            <a:off x="762085" y="3739363"/>
            <a:ext cx="239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01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​"/>
            </a:pP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Provide</a:t>
            </a:r>
            <a:r>
              <a:rPr b="1"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 guide dog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 blind person in a developed country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29878ca1578_0_272"/>
          <p:cNvSpPr txBox="1"/>
          <p:nvPr/>
        </p:nvSpPr>
        <p:spPr>
          <a:xfrm>
            <a:off x="3610550" y="3739375"/>
            <a:ext cx="270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016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rebuchet MS"/>
              <a:buChar char="​"/>
            </a:pP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Fund</a:t>
            </a:r>
            <a:r>
              <a:rPr b="1"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1,400 eye operations </a:t>
            </a:r>
            <a:b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fully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restore sight in Uganda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9" name="Google Shape;659;g29878ca1578_0_272"/>
          <p:cNvSpPr/>
          <p:nvPr/>
        </p:nvSpPr>
        <p:spPr>
          <a:xfrm>
            <a:off x="1351704" y="3462175"/>
            <a:ext cx="1139700" cy="277200"/>
          </a:xfrm>
          <a:prstGeom prst="parallelogram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LOCAL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0" name="Google Shape;660;g29878ca1578_0_272"/>
          <p:cNvSpPr/>
          <p:nvPr/>
        </p:nvSpPr>
        <p:spPr>
          <a:xfrm>
            <a:off x="4353379" y="3462175"/>
            <a:ext cx="1139700" cy="277200"/>
          </a:xfrm>
          <a:prstGeom prst="parallelogram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GLOBAL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61" name="Google Shape;661;g29878ca1578_0_272"/>
          <p:cNvGrpSpPr/>
          <p:nvPr/>
        </p:nvGrpSpPr>
        <p:grpSpPr>
          <a:xfrm>
            <a:off x="1200159" y="1885901"/>
            <a:ext cx="1516815" cy="1516815"/>
            <a:chOff x="5273675" y="2606675"/>
            <a:chExt cx="1644600" cy="1644600"/>
          </a:xfrm>
        </p:grpSpPr>
        <p:sp>
          <p:nvSpPr>
            <p:cNvPr id="662" name="Google Shape;662;g29878ca1578_0_272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63" name="Google Shape;663;g29878ca1578_0_272"/>
            <p:cNvGrpSpPr/>
            <p:nvPr/>
          </p:nvGrpSpPr>
          <p:grpSpPr>
            <a:xfrm>
              <a:off x="5442385" y="2906713"/>
              <a:ext cx="1306078" cy="1044575"/>
              <a:chOff x="5442385" y="2906713"/>
              <a:chExt cx="1306078" cy="1044575"/>
            </a:xfrm>
          </p:grpSpPr>
          <p:sp>
            <p:nvSpPr>
              <p:cNvPr id="664" name="Google Shape;664;g29878ca1578_0_272"/>
              <p:cNvSpPr/>
              <p:nvPr/>
            </p:nvSpPr>
            <p:spPr>
              <a:xfrm>
                <a:off x="5442385" y="2906713"/>
                <a:ext cx="1306078" cy="1044575"/>
              </a:xfrm>
              <a:custGeom>
                <a:rect b="b" l="l" r="r" t="t"/>
                <a:pathLst>
                  <a:path extrusionOk="0" h="1044575" w="1306078">
                    <a:moveTo>
                      <a:pt x="294491" y="31750"/>
                    </a:moveTo>
                    <a:cubicBezTo>
                      <a:pt x="277364" y="31750"/>
                      <a:pt x="258809" y="33178"/>
                      <a:pt x="239540" y="37462"/>
                    </a:cubicBezTo>
                    <a:cubicBezTo>
                      <a:pt x="198149" y="46031"/>
                      <a:pt x="176026" y="63167"/>
                      <a:pt x="166035" y="98869"/>
                    </a:cubicBezTo>
                    <a:cubicBezTo>
                      <a:pt x="166035" y="98869"/>
                      <a:pt x="166035" y="98869"/>
                      <a:pt x="65411" y="111721"/>
                    </a:cubicBezTo>
                    <a:cubicBezTo>
                      <a:pt x="44715" y="114577"/>
                      <a:pt x="29728" y="132428"/>
                      <a:pt x="31156" y="153135"/>
                    </a:cubicBezTo>
                    <a:cubicBezTo>
                      <a:pt x="32583" y="181696"/>
                      <a:pt x="38292" y="223110"/>
                      <a:pt x="68979" y="258097"/>
                    </a:cubicBezTo>
                    <a:cubicBezTo>
                      <a:pt x="82538" y="273806"/>
                      <a:pt x="105375" y="278090"/>
                      <a:pt x="120361" y="279518"/>
                    </a:cubicBezTo>
                    <a:cubicBezTo>
                      <a:pt x="141771" y="281660"/>
                      <a:pt x="162467" y="283088"/>
                      <a:pt x="183162" y="283802"/>
                    </a:cubicBezTo>
                    <a:cubicBezTo>
                      <a:pt x="188158" y="284516"/>
                      <a:pt x="193867" y="284516"/>
                      <a:pt x="199576" y="284516"/>
                    </a:cubicBezTo>
                    <a:cubicBezTo>
                      <a:pt x="220986" y="285944"/>
                      <a:pt x="233831" y="293085"/>
                      <a:pt x="243822" y="310935"/>
                    </a:cubicBezTo>
                    <a:cubicBezTo>
                      <a:pt x="267373" y="351635"/>
                      <a:pt x="279505" y="393763"/>
                      <a:pt x="280932" y="440174"/>
                    </a:cubicBezTo>
                    <a:cubicBezTo>
                      <a:pt x="280932" y="462309"/>
                      <a:pt x="280932" y="482302"/>
                      <a:pt x="280218" y="502295"/>
                    </a:cubicBezTo>
                    <a:cubicBezTo>
                      <a:pt x="278077" y="565843"/>
                      <a:pt x="303769" y="621538"/>
                      <a:pt x="355151" y="668663"/>
                    </a:cubicBezTo>
                    <a:cubicBezTo>
                      <a:pt x="355865" y="669378"/>
                      <a:pt x="355865" y="670092"/>
                      <a:pt x="356578" y="670092"/>
                    </a:cubicBezTo>
                    <a:cubicBezTo>
                      <a:pt x="356578" y="670092"/>
                      <a:pt x="356578" y="670806"/>
                      <a:pt x="356578" y="672234"/>
                    </a:cubicBezTo>
                    <a:cubicBezTo>
                      <a:pt x="356578" y="723644"/>
                      <a:pt x="353724" y="774340"/>
                      <a:pt x="346587" y="823608"/>
                    </a:cubicBezTo>
                    <a:cubicBezTo>
                      <a:pt x="346587" y="826464"/>
                      <a:pt x="345160" y="828606"/>
                      <a:pt x="343019" y="830034"/>
                    </a:cubicBezTo>
                    <a:cubicBezTo>
                      <a:pt x="342306" y="830748"/>
                      <a:pt x="340878" y="831462"/>
                      <a:pt x="340165" y="831462"/>
                    </a:cubicBezTo>
                    <a:cubicBezTo>
                      <a:pt x="311619" y="840030"/>
                      <a:pt x="301628" y="858595"/>
                      <a:pt x="298773" y="872876"/>
                    </a:cubicBezTo>
                    <a:cubicBezTo>
                      <a:pt x="294491" y="889298"/>
                      <a:pt x="300914" y="906435"/>
                      <a:pt x="315187" y="916431"/>
                    </a:cubicBezTo>
                    <a:cubicBezTo>
                      <a:pt x="322323" y="921430"/>
                      <a:pt x="330174" y="924286"/>
                      <a:pt x="338737" y="924286"/>
                    </a:cubicBezTo>
                    <a:cubicBezTo>
                      <a:pt x="339451" y="924286"/>
                      <a:pt x="340165" y="923572"/>
                      <a:pt x="341592" y="923572"/>
                    </a:cubicBezTo>
                    <a:cubicBezTo>
                      <a:pt x="341592" y="923572"/>
                      <a:pt x="341592" y="923572"/>
                      <a:pt x="348015" y="923572"/>
                    </a:cubicBezTo>
                    <a:cubicBezTo>
                      <a:pt x="356578" y="922858"/>
                      <a:pt x="364429" y="922144"/>
                      <a:pt x="372992" y="921430"/>
                    </a:cubicBezTo>
                    <a:cubicBezTo>
                      <a:pt x="373706" y="921430"/>
                      <a:pt x="373706" y="921430"/>
                      <a:pt x="373706" y="921430"/>
                    </a:cubicBezTo>
                    <a:cubicBezTo>
                      <a:pt x="375133" y="921430"/>
                      <a:pt x="375847" y="923572"/>
                      <a:pt x="374420" y="925000"/>
                    </a:cubicBezTo>
                    <a:cubicBezTo>
                      <a:pt x="358719" y="934996"/>
                      <a:pt x="345160" y="952847"/>
                      <a:pt x="346587" y="984978"/>
                    </a:cubicBezTo>
                    <a:cubicBezTo>
                      <a:pt x="346587" y="984978"/>
                      <a:pt x="346587" y="984978"/>
                      <a:pt x="348015" y="1003543"/>
                    </a:cubicBezTo>
                    <a:cubicBezTo>
                      <a:pt x="348728" y="1009255"/>
                      <a:pt x="353010" y="1012825"/>
                      <a:pt x="358719" y="1012825"/>
                    </a:cubicBezTo>
                    <a:cubicBezTo>
                      <a:pt x="358719" y="1012825"/>
                      <a:pt x="358719" y="1012825"/>
                      <a:pt x="447212" y="1010683"/>
                    </a:cubicBezTo>
                    <a:cubicBezTo>
                      <a:pt x="470762" y="1010683"/>
                      <a:pt x="490030" y="1000687"/>
                      <a:pt x="504303" y="980694"/>
                    </a:cubicBezTo>
                    <a:cubicBezTo>
                      <a:pt x="529281" y="947849"/>
                      <a:pt x="543554" y="909291"/>
                      <a:pt x="547122" y="866449"/>
                    </a:cubicBezTo>
                    <a:cubicBezTo>
                      <a:pt x="550690" y="820037"/>
                      <a:pt x="554972" y="780766"/>
                      <a:pt x="564963" y="742208"/>
                    </a:cubicBezTo>
                    <a:cubicBezTo>
                      <a:pt x="565677" y="742208"/>
                      <a:pt x="566391" y="742208"/>
                      <a:pt x="567104" y="742922"/>
                    </a:cubicBezTo>
                    <a:cubicBezTo>
                      <a:pt x="580664" y="742922"/>
                      <a:pt x="594223" y="743636"/>
                      <a:pt x="608496" y="743636"/>
                    </a:cubicBezTo>
                    <a:cubicBezTo>
                      <a:pt x="686997" y="743636"/>
                      <a:pt x="764071" y="735782"/>
                      <a:pt x="835435" y="727928"/>
                    </a:cubicBezTo>
                    <a:cubicBezTo>
                      <a:pt x="866836" y="724358"/>
                      <a:pt x="897523" y="710791"/>
                      <a:pt x="928923" y="687942"/>
                    </a:cubicBezTo>
                    <a:cubicBezTo>
                      <a:pt x="932491" y="685086"/>
                      <a:pt x="936773" y="682230"/>
                      <a:pt x="940342" y="679374"/>
                    </a:cubicBezTo>
                    <a:cubicBezTo>
                      <a:pt x="946051" y="690084"/>
                      <a:pt x="951760" y="700081"/>
                      <a:pt x="957469" y="710791"/>
                    </a:cubicBezTo>
                    <a:cubicBezTo>
                      <a:pt x="976738" y="745779"/>
                      <a:pt x="996720" y="782194"/>
                      <a:pt x="1015988" y="817895"/>
                    </a:cubicBezTo>
                    <a:cubicBezTo>
                      <a:pt x="1021697" y="829320"/>
                      <a:pt x="1024552" y="840744"/>
                      <a:pt x="1023838" y="851455"/>
                    </a:cubicBezTo>
                    <a:cubicBezTo>
                      <a:pt x="1019556" y="852883"/>
                      <a:pt x="1013847" y="854311"/>
                      <a:pt x="1008852" y="856453"/>
                    </a:cubicBezTo>
                    <a:cubicBezTo>
                      <a:pt x="993865" y="864307"/>
                      <a:pt x="984588" y="877874"/>
                      <a:pt x="983874" y="893582"/>
                    </a:cubicBezTo>
                    <a:cubicBezTo>
                      <a:pt x="983160" y="909291"/>
                      <a:pt x="991724" y="923572"/>
                      <a:pt x="1006711" y="932140"/>
                    </a:cubicBezTo>
                    <a:cubicBezTo>
                      <a:pt x="1013133" y="935710"/>
                      <a:pt x="1023838" y="940708"/>
                      <a:pt x="1035970" y="941422"/>
                    </a:cubicBezTo>
                    <a:cubicBezTo>
                      <a:pt x="1043820" y="941422"/>
                      <a:pt x="1051670" y="942136"/>
                      <a:pt x="1059521" y="942136"/>
                    </a:cubicBezTo>
                    <a:cubicBezTo>
                      <a:pt x="1067371" y="942136"/>
                      <a:pt x="1075221" y="941422"/>
                      <a:pt x="1083071" y="941422"/>
                    </a:cubicBezTo>
                    <a:cubicBezTo>
                      <a:pt x="1100198" y="940708"/>
                      <a:pt x="1116612" y="927142"/>
                      <a:pt x="1120894" y="911433"/>
                    </a:cubicBezTo>
                    <a:cubicBezTo>
                      <a:pt x="1124462" y="899295"/>
                      <a:pt x="1133026" y="869305"/>
                      <a:pt x="1133026" y="869305"/>
                    </a:cubicBezTo>
                    <a:cubicBezTo>
                      <a:pt x="1133740" y="866449"/>
                      <a:pt x="1136594" y="865021"/>
                      <a:pt x="1139449" y="865021"/>
                    </a:cubicBezTo>
                    <a:cubicBezTo>
                      <a:pt x="1141590" y="865021"/>
                      <a:pt x="1143017" y="865735"/>
                      <a:pt x="1144444" y="867163"/>
                    </a:cubicBezTo>
                    <a:cubicBezTo>
                      <a:pt x="1150154" y="875732"/>
                      <a:pt x="1156576" y="884300"/>
                      <a:pt x="1162286" y="895010"/>
                    </a:cubicBezTo>
                    <a:cubicBezTo>
                      <a:pt x="1162999" y="895725"/>
                      <a:pt x="1163713" y="897153"/>
                      <a:pt x="1163713" y="898581"/>
                    </a:cubicBezTo>
                    <a:cubicBezTo>
                      <a:pt x="1162999" y="903579"/>
                      <a:pt x="1162999" y="907863"/>
                      <a:pt x="1162286" y="912861"/>
                    </a:cubicBezTo>
                    <a:cubicBezTo>
                      <a:pt x="1162286" y="915003"/>
                      <a:pt x="1160858" y="916431"/>
                      <a:pt x="1158717" y="917859"/>
                    </a:cubicBezTo>
                    <a:cubicBezTo>
                      <a:pt x="1143731" y="925000"/>
                      <a:pt x="1132312" y="938566"/>
                      <a:pt x="1126603" y="955703"/>
                    </a:cubicBezTo>
                    <a:cubicBezTo>
                      <a:pt x="1121608" y="969983"/>
                      <a:pt x="1125890" y="986406"/>
                      <a:pt x="1138022" y="996403"/>
                    </a:cubicBezTo>
                    <a:cubicBezTo>
                      <a:pt x="1145158" y="1002115"/>
                      <a:pt x="1154436" y="1004971"/>
                      <a:pt x="1162999" y="1004971"/>
                    </a:cubicBezTo>
                    <a:cubicBezTo>
                      <a:pt x="1162999" y="1004971"/>
                      <a:pt x="1162999" y="1004971"/>
                      <a:pt x="1232937" y="1004971"/>
                    </a:cubicBezTo>
                    <a:cubicBezTo>
                      <a:pt x="1242928" y="1004971"/>
                      <a:pt x="1252919" y="1001401"/>
                      <a:pt x="1260055" y="994974"/>
                    </a:cubicBezTo>
                    <a:cubicBezTo>
                      <a:pt x="1267905" y="987834"/>
                      <a:pt x="1272187" y="977838"/>
                      <a:pt x="1272187" y="967127"/>
                    </a:cubicBezTo>
                    <a:cubicBezTo>
                      <a:pt x="1272187" y="967127"/>
                      <a:pt x="1272187" y="967127"/>
                      <a:pt x="1272187" y="957131"/>
                    </a:cubicBezTo>
                    <a:cubicBezTo>
                      <a:pt x="1271474" y="945706"/>
                      <a:pt x="1271474" y="934996"/>
                      <a:pt x="1272187" y="924286"/>
                    </a:cubicBezTo>
                    <a:cubicBezTo>
                      <a:pt x="1272187" y="912147"/>
                      <a:pt x="1272901" y="900009"/>
                      <a:pt x="1272901" y="887870"/>
                    </a:cubicBezTo>
                    <a:cubicBezTo>
                      <a:pt x="1273615" y="866449"/>
                      <a:pt x="1274328" y="845028"/>
                      <a:pt x="1274328" y="823608"/>
                    </a:cubicBezTo>
                    <a:cubicBezTo>
                      <a:pt x="1274328" y="808613"/>
                      <a:pt x="1267905" y="795046"/>
                      <a:pt x="1262196" y="786478"/>
                    </a:cubicBezTo>
                    <a:cubicBezTo>
                      <a:pt x="1255773" y="775768"/>
                      <a:pt x="1247210" y="766485"/>
                      <a:pt x="1237219" y="760773"/>
                    </a:cubicBezTo>
                    <a:cubicBezTo>
                      <a:pt x="1218664" y="747921"/>
                      <a:pt x="1210100" y="729356"/>
                      <a:pt x="1207959" y="695797"/>
                    </a:cubicBezTo>
                    <a:cubicBezTo>
                      <a:pt x="1207959" y="695797"/>
                      <a:pt x="1207959" y="695797"/>
                      <a:pt x="1207245" y="682230"/>
                    </a:cubicBezTo>
                    <a:cubicBezTo>
                      <a:pt x="1205104" y="645101"/>
                      <a:pt x="1202250" y="606543"/>
                      <a:pt x="1197254" y="568700"/>
                    </a:cubicBezTo>
                    <a:cubicBezTo>
                      <a:pt x="1191545" y="525858"/>
                      <a:pt x="1180127" y="486586"/>
                      <a:pt x="1162286" y="452313"/>
                    </a:cubicBezTo>
                    <a:cubicBezTo>
                      <a:pt x="1167995" y="445887"/>
                      <a:pt x="1172990" y="439460"/>
                      <a:pt x="1177272" y="433034"/>
                    </a:cubicBezTo>
                    <a:cubicBezTo>
                      <a:pt x="1217236" y="376626"/>
                      <a:pt x="1214382" y="316647"/>
                      <a:pt x="1169422" y="264523"/>
                    </a:cubicBezTo>
                    <a:cubicBezTo>
                      <a:pt x="1145872" y="237390"/>
                      <a:pt x="1116612" y="213113"/>
                      <a:pt x="1080216" y="190978"/>
                    </a:cubicBezTo>
                    <a:cubicBezTo>
                      <a:pt x="1074507" y="187408"/>
                      <a:pt x="1068798" y="185980"/>
                      <a:pt x="1062375" y="185980"/>
                    </a:cubicBezTo>
                    <a:cubicBezTo>
                      <a:pt x="1049529" y="185980"/>
                      <a:pt x="1038111" y="193121"/>
                      <a:pt x="1031688" y="204545"/>
                    </a:cubicBezTo>
                    <a:cubicBezTo>
                      <a:pt x="1025979" y="215969"/>
                      <a:pt x="1026693" y="229536"/>
                      <a:pt x="1034543" y="240246"/>
                    </a:cubicBezTo>
                    <a:cubicBezTo>
                      <a:pt x="1058807" y="274520"/>
                      <a:pt x="1077362" y="305937"/>
                      <a:pt x="1083071" y="322360"/>
                    </a:cubicBezTo>
                    <a:cubicBezTo>
                      <a:pt x="1088066" y="335926"/>
                      <a:pt x="1086639" y="346637"/>
                      <a:pt x="1078075" y="358775"/>
                    </a:cubicBezTo>
                    <a:cubicBezTo>
                      <a:pt x="1076648" y="359489"/>
                      <a:pt x="1075934" y="360917"/>
                      <a:pt x="1075221" y="362345"/>
                    </a:cubicBezTo>
                    <a:cubicBezTo>
                      <a:pt x="1030975" y="340924"/>
                      <a:pt x="984588" y="338068"/>
                      <a:pt x="937487" y="336640"/>
                    </a:cubicBezTo>
                    <a:cubicBezTo>
                      <a:pt x="914650" y="335926"/>
                      <a:pt x="892527" y="335212"/>
                      <a:pt x="870404" y="335212"/>
                    </a:cubicBezTo>
                    <a:cubicBezTo>
                      <a:pt x="849708" y="335212"/>
                      <a:pt x="831154" y="335926"/>
                      <a:pt x="814026" y="336640"/>
                    </a:cubicBezTo>
                    <a:cubicBezTo>
                      <a:pt x="807603" y="337354"/>
                      <a:pt x="801180" y="337354"/>
                      <a:pt x="794758" y="337354"/>
                    </a:cubicBezTo>
                    <a:cubicBezTo>
                      <a:pt x="756934" y="337354"/>
                      <a:pt x="720538" y="330928"/>
                      <a:pt x="681288" y="324502"/>
                    </a:cubicBezTo>
                    <a:cubicBezTo>
                      <a:pt x="671297" y="323074"/>
                      <a:pt x="660592" y="320932"/>
                      <a:pt x="649887" y="319504"/>
                    </a:cubicBezTo>
                    <a:cubicBezTo>
                      <a:pt x="613491" y="313791"/>
                      <a:pt x="579950" y="298797"/>
                      <a:pt x="544981" y="273806"/>
                    </a:cubicBezTo>
                    <a:cubicBezTo>
                      <a:pt x="517149" y="254527"/>
                      <a:pt x="498594" y="230964"/>
                      <a:pt x="487889" y="203117"/>
                    </a:cubicBezTo>
                    <a:cubicBezTo>
                      <a:pt x="471476" y="161703"/>
                      <a:pt x="448639" y="126716"/>
                      <a:pt x="427943" y="97441"/>
                    </a:cubicBezTo>
                    <a:cubicBezTo>
                      <a:pt x="400111" y="58169"/>
                      <a:pt x="358719" y="35320"/>
                      <a:pt x="309478" y="31750"/>
                    </a:cubicBezTo>
                    <a:cubicBezTo>
                      <a:pt x="304482" y="31750"/>
                      <a:pt x="299487" y="31750"/>
                      <a:pt x="294491" y="31750"/>
                    </a:cubicBezTo>
                    <a:close/>
                    <a:moveTo>
                      <a:pt x="294852" y="0"/>
                    </a:moveTo>
                    <a:cubicBezTo>
                      <a:pt x="300561" y="0"/>
                      <a:pt x="306270" y="0"/>
                      <a:pt x="311979" y="0"/>
                    </a:cubicBezTo>
                    <a:cubicBezTo>
                      <a:pt x="371211" y="4287"/>
                      <a:pt x="420452" y="31437"/>
                      <a:pt x="453993" y="78593"/>
                    </a:cubicBezTo>
                    <a:cubicBezTo>
                      <a:pt x="475403" y="109316"/>
                      <a:pt x="500380" y="147184"/>
                      <a:pt x="517507" y="191482"/>
                    </a:cubicBezTo>
                    <a:cubicBezTo>
                      <a:pt x="526071" y="213631"/>
                      <a:pt x="541057" y="232207"/>
                      <a:pt x="563180" y="248640"/>
                    </a:cubicBezTo>
                    <a:cubicBezTo>
                      <a:pt x="594580" y="270075"/>
                      <a:pt x="623839" y="282936"/>
                      <a:pt x="655240" y="287937"/>
                    </a:cubicBezTo>
                    <a:cubicBezTo>
                      <a:pt x="665944" y="290080"/>
                      <a:pt x="676649" y="291509"/>
                      <a:pt x="687353" y="293653"/>
                    </a:cubicBezTo>
                    <a:cubicBezTo>
                      <a:pt x="724463" y="300083"/>
                      <a:pt x="760145" y="305799"/>
                      <a:pt x="795113" y="305799"/>
                    </a:cubicBezTo>
                    <a:cubicBezTo>
                      <a:pt x="800822" y="305799"/>
                      <a:pt x="806531" y="305799"/>
                      <a:pt x="812240" y="305799"/>
                    </a:cubicBezTo>
                    <a:cubicBezTo>
                      <a:pt x="830081" y="304370"/>
                      <a:pt x="849349" y="303656"/>
                      <a:pt x="870759" y="303656"/>
                    </a:cubicBezTo>
                    <a:cubicBezTo>
                      <a:pt x="893595" y="303656"/>
                      <a:pt x="915718" y="304370"/>
                      <a:pt x="938554" y="305085"/>
                    </a:cubicBezTo>
                    <a:cubicBezTo>
                      <a:pt x="973523" y="305799"/>
                      <a:pt x="1010632" y="307943"/>
                      <a:pt x="1047027" y="317945"/>
                    </a:cubicBezTo>
                    <a:cubicBezTo>
                      <a:pt x="1039891" y="303656"/>
                      <a:pt x="1027045" y="282936"/>
                      <a:pt x="1009204" y="257929"/>
                    </a:cubicBezTo>
                    <a:cubicBezTo>
                      <a:pt x="994932" y="237923"/>
                      <a:pt x="992791" y="211487"/>
                      <a:pt x="1004209" y="190053"/>
                    </a:cubicBezTo>
                    <a:cubicBezTo>
                      <a:pt x="1015627" y="167904"/>
                      <a:pt x="1037750" y="154329"/>
                      <a:pt x="1062727" y="154329"/>
                    </a:cubicBezTo>
                    <a:cubicBezTo>
                      <a:pt x="1074859" y="154329"/>
                      <a:pt x="1086277" y="157901"/>
                      <a:pt x="1096268" y="163617"/>
                    </a:cubicBezTo>
                    <a:cubicBezTo>
                      <a:pt x="1136232" y="187909"/>
                      <a:pt x="1167632" y="214345"/>
                      <a:pt x="1193323" y="243639"/>
                    </a:cubicBezTo>
                    <a:cubicBezTo>
                      <a:pt x="1247560" y="307228"/>
                      <a:pt x="1251842" y="382963"/>
                      <a:pt x="1203314" y="450839"/>
                    </a:cubicBezTo>
                    <a:cubicBezTo>
                      <a:pt x="1202601" y="452983"/>
                      <a:pt x="1201173" y="454412"/>
                      <a:pt x="1199746" y="456555"/>
                    </a:cubicBezTo>
                    <a:cubicBezTo>
                      <a:pt x="1214019" y="489421"/>
                      <a:pt x="1223296" y="525146"/>
                      <a:pt x="1229005" y="564442"/>
                    </a:cubicBezTo>
                    <a:cubicBezTo>
                      <a:pt x="1234001" y="603739"/>
                      <a:pt x="1236855" y="642321"/>
                      <a:pt x="1238996" y="680189"/>
                    </a:cubicBezTo>
                    <a:cubicBezTo>
                      <a:pt x="1238996" y="680189"/>
                      <a:pt x="1238996" y="680189"/>
                      <a:pt x="1239710" y="693764"/>
                    </a:cubicBezTo>
                    <a:cubicBezTo>
                      <a:pt x="1241851" y="725201"/>
                      <a:pt x="1248987" y="730202"/>
                      <a:pt x="1254696" y="734489"/>
                    </a:cubicBezTo>
                    <a:cubicBezTo>
                      <a:pt x="1268255" y="743063"/>
                      <a:pt x="1280387" y="755209"/>
                      <a:pt x="1289664" y="769499"/>
                    </a:cubicBezTo>
                    <a:cubicBezTo>
                      <a:pt x="1296801" y="781645"/>
                      <a:pt x="1306078" y="800936"/>
                      <a:pt x="1306078" y="823800"/>
                    </a:cubicBezTo>
                    <a:cubicBezTo>
                      <a:pt x="1306078" y="845949"/>
                      <a:pt x="1305365" y="868098"/>
                      <a:pt x="1304651" y="888818"/>
                    </a:cubicBezTo>
                    <a:cubicBezTo>
                      <a:pt x="1304651" y="902393"/>
                      <a:pt x="1303937" y="913825"/>
                      <a:pt x="1303937" y="925256"/>
                    </a:cubicBezTo>
                    <a:cubicBezTo>
                      <a:pt x="1303224" y="935259"/>
                      <a:pt x="1303224" y="945976"/>
                      <a:pt x="1303937" y="957408"/>
                    </a:cubicBezTo>
                    <a:cubicBezTo>
                      <a:pt x="1303937" y="957408"/>
                      <a:pt x="1303937" y="957408"/>
                      <a:pt x="1303937" y="967411"/>
                    </a:cubicBezTo>
                    <a:cubicBezTo>
                      <a:pt x="1303937" y="986702"/>
                      <a:pt x="1296087" y="1004564"/>
                      <a:pt x="1282528" y="1018139"/>
                    </a:cubicBezTo>
                    <a:cubicBezTo>
                      <a:pt x="1269683" y="1030285"/>
                      <a:pt x="1251842" y="1036716"/>
                      <a:pt x="1233287" y="1036716"/>
                    </a:cubicBezTo>
                    <a:cubicBezTo>
                      <a:pt x="1233287" y="1036716"/>
                      <a:pt x="1233287" y="1036716"/>
                      <a:pt x="1163350" y="1036716"/>
                    </a:cubicBezTo>
                    <a:cubicBezTo>
                      <a:pt x="1146937" y="1036716"/>
                      <a:pt x="1130523" y="1031000"/>
                      <a:pt x="1118391" y="1020997"/>
                    </a:cubicBezTo>
                    <a:cubicBezTo>
                      <a:pt x="1103405" y="1008851"/>
                      <a:pt x="1094841" y="990989"/>
                      <a:pt x="1093414" y="972412"/>
                    </a:cubicBezTo>
                    <a:cubicBezTo>
                      <a:pt x="1090559" y="972412"/>
                      <a:pt x="1087705" y="973127"/>
                      <a:pt x="1084850" y="973127"/>
                    </a:cubicBezTo>
                    <a:cubicBezTo>
                      <a:pt x="1077000" y="973127"/>
                      <a:pt x="1068436" y="973841"/>
                      <a:pt x="1059873" y="973841"/>
                    </a:cubicBezTo>
                    <a:cubicBezTo>
                      <a:pt x="1052023" y="973841"/>
                      <a:pt x="1043459" y="973127"/>
                      <a:pt x="1034895" y="973127"/>
                    </a:cubicBezTo>
                    <a:cubicBezTo>
                      <a:pt x="1016341" y="971698"/>
                      <a:pt x="1000641" y="965267"/>
                      <a:pt x="990650" y="959552"/>
                    </a:cubicBezTo>
                    <a:cubicBezTo>
                      <a:pt x="966386" y="944547"/>
                      <a:pt x="952113" y="919541"/>
                      <a:pt x="952827" y="892390"/>
                    </a:cubicBezTo>
                    <a:cubicBezTo>
                      <a:pt x="953541" y="868098"/>
                      <a:pt x="966386" y="845949"/>
                      <a:pt x="987795" y="832374"/>
                    </a:cubicBezTo>
                    <a:cubicBezTo>
                      <a:pt x="969241" y="797364"/>
                      <a:pt x="949972" y="761640"/>
                      <a:pt x="930704" y="726630"/>
                    </a:cubicBezTo>
                    <a:cubicBezTo>
                      <a:pt x="930704" y="726630"/>
                      <a:pt x="930704" y="726630"/>
                      <a:pt x="930704" y="725915"/>
                    </a:cubicBezTo>
                    <a:cubicBezTo>
                      <a:pt x="930704" y="725915"/>
                      <a:pt x="930704" y="725915"/>
                      <a:pt x="929991" y="725201"/>
                    </a:cubicBezTo>
                    <a:cubicBezTo>
                      <a:pt x="900018" y="744492"/>
                      <a:pt x="870759" y="755209"/>
                      <a:pt x="839358" y="758782"/>
                    </a:cubicBezTo>
                    <a:cubicBezTo>
                      <a:pt x="766567" y="767356"/>
                      <a:pt x="688781" y="775215"/>
                      <a:pt x="608853" y="775215"/>
                    </a:cubicBezTo>
                    <a:cubicBezTo>
                      <a:pt x="602430" y="775215"/>
                      <a:pt x="596008" y="775215"/>
                      <a:pt x="590298" y="774500"/>
                    </a:cubicBezTo>
                    <a:cubicBezTo>
                      <a:pt x="584589" y="803794"/>
                      <a:pt x="581735" y="833802"/>
                      <a:pt x="578880" y="869527"/>
                    </a:cubicBezTo>
                    <a:cubicBezTo>
                      <a:pt x="574598" y="918112"/>
                      <a:pt x="558185" y="961695"/>
                      <a:pt x="529639" y="999563"/>
                    </a:cubicBezTo>
                    <a:cubicBezTo>
                      <a:pt x="509657" y="1027428"/>
                      <a:pt x="481112" y="1042432"/>
                      <a:pt x="448284" y="1042432"/>
                    </a:cubicBezTo>
                    <a:cubicBezTo>
                      <a:pt x="448284" y="1042432"/>
                      <a:pt x="448284" y="1042432"/>
                      <a:pt x="359793" y="1044575"/>
                    </a:cubicBezTo>
                    <a:cubicBezTo>
                      <a:pt x="359793" y="1044575"/>
                      <a:pt x="359079" y="1044575"/>
                      <a:pt x="359079" y="1044575"/>
                    </a:cubicBezTo>
                    <a:cubicBezTo>
                      <a:pt x="336957" y="1044575"/>
                      <a:pt x="319116" y="1028857"/>
                      <a:pt x="316975" y="1006708"/>
                    </a:cubicBezTo>
                    <a:cubicBezTo>
                      <a:pt x="316975" y="1006708"/>
                      <a:pt x="316975" y="1006708"/>
                      <a:pt x="315548" y="988131"/>
                    </a:cubicBezTo>
                    <a:cubicBezTo>
                      <a:pt x="315548" y="988131"/>
                      <a:pt x="315548" y="987416"/>
                      <a:pt x="315548" y="986702"/>
                    </a:cubicBezTo>
                    <a:cubicBezTo>
                      <a:pt x="314834" y="974556"/>
                      <a:pt x="316261" y="963124"/>
                      <a:pt x="318402" y="953121"/>
                    </a:cubicBezTo>
                    <a:cubicBezTo>
                      <a:pt x="311266" y="950978"/>
                      <a:pt x="304129" y="947405"/>
                      <a:pt x="297707" y="942404"/>
                    </a:cubicBezTo>
                    <a:cubicBezTo>
                      <a:pt x="272729" y="925256"/>
                      <a:pt x="261311" y="894534"/>
                      <a:pt x="268447" y="865240"/>
                    </a:cubicBezTo>
                    <a:cubicBezTo>
                      <a:pt x="274870" y="838804"/>
                      <a:pt x="291997" y="818798"/>
                      <a:pt x="317688" y="806652"/>
                    </a:cubicBezTo>
                    <a:cubicBezTo>
                      <a:pt x="322684" y="766641"/>
                      <a:pt x="325538" y="725201"/>
                      <a:pt x="325538" y="683761"/>
                    </a:cubicBezTo>
                    <a:cubicBezTo>
                      <a:pt x="272729" y="631604"/>
                      <a:pt x="247038" y="570873"/>
                      <a:pt x="249179" y="501568"/>
                    </a:cubicBezTo>
                    <a:cubicBezTo>
                      <a:pt x="249893" y="482277"/>
                      <a:pt x="249893" y="462271"/>
                      <a:pt x="249893" y="440837"/>
                    </a:cubicBezTo>
                    <a:cubicBezTo>
                      <a:pt x="248465" y="400111"/>
                      <a:pt x="237761" y="362958"/>
                      <a:pt x="217065" y="326519"/>
                    </a:cubicBezTo>
                    <a:cubicBezTo>
                      <a:pt x="212070" y="318660"/>
                      <a:pt x="209929" y="316516"/>
                      <a:pt x="198511" y="315802"/>
                    </a:cubicBezTo>
                    <a:cubicBezTo>
                      <a:pt x="192802" y="315802"/>
                      <a:pt x="187806" y="315087"/>
                      <a:pt x="182097" y="315087"/>
                    </a:cubicBezTo>
                    <a:cubicBezTo>
                      <a:pt x="182097" y="315087"/>
                      <a:pt x="182097" y="315087"/>
                      <a:pt x="181383" y="315087"/>
                    </a:cubicBezTo>
                    <a:cubicBezTo>
                      <a:pt x="160688" y="314373"/>
                      <a:pt x="139279" y="312944"/>
                      <a:pt x="117870" y="310800"/>
                    </a:cubicBezTo>
                    <a:cubicBezTo>
                      <a:pt x="105738" y="309372"/>
                      <a:pt x="69342" y="305799"/>
                      <a:pt x="45792" y="278649"/>
                    </a:cubicBezTo>
                    <a:cubicBezTo>
                      <a:pt x="8683" y="236494"/>
                      <a:pt x="1546" y="187909"/>
                      <a:pt x="119" y="154329"/>
                    </a:cubicBezTo>
                    <a:cubicBezTo>
                      <a:pt x="-2022" y="117890"/>
                      <a:pt x="25097" y="85024"/>
                      <a:pt x="61492" y="80737"/>
                    </a:cubicBezTo>
                    <a:cubicBezTo>
                      <a:pt x="61492" y="80737"/>
                      <a:pt x="61492" y="80737"/>
                      <a:pt x="143561" y="70020"/>
                    </a:cubicBezTo>
                    <a:cubicBezTo>
                      <a:pt x="159261" y="35724"/>
                      <a:pt x="187806" y="15719"/>
                      <a:pt x="233479" y="6430"/>
                    </a:cubicBezTo>
                    <a:cubicBezTo>
                      <a:pt x="254888" y="2144"/>
                      <a:pt x="275584" y="0"/>
                      <a:pt x="294852" y="0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65" name="Google Shape;665;g29878ca1578_0_272"/>
              <p:cNvSpPr/>
              <p:nvPr/>
            </p:nvSpPr>
            <p:spPr>
              <a:xfrm>
                <a:off x="5505450" y="2968625"/>
                <a:ext cx="1179515" cy="922339"/>
              </a:xfrm>
              <a:custGeom>
                <a:rect b="b" l="l" r="r" t="t"/>
                <a:pathLst>
                  <a:path extrusionOk="0" h="1291" w="1653">
                    <a:moveTo>
                      <a:pt x="1654" y="1067"/>
                    </a:moveTo>
                    <a:cubicBezTo>
                      <a:pt x="1654" y="1057"/>
                      <a:pt x="1649" y="1047"/>
                      <a:pt x="1644" y="1038"/>
                    </a:cubicBezTo>
                    <a:cubicBezTo>
                      <a:pt x="1639" y="1029"/>
                      <a:pt x="1631" y="1021"/>
                      <a:pt x="1622" y="1016"/>
                    </a:cubicBezTo>
                    <a:cubicBezTo>
                      <a:pt x="1577" y="986"/>
                      <a:pt x="1564" y="941"/>
                      <a:pt x="1561" y="890"/>
                    </a:cubicBezTo>
                    <a:cubicBezTo>
                      <a:pt x="1557" y="832"/>
                      <a:pt x="1554" y="774"/>
                      <a:pt x="1546" y="716"/>
                    </a:cubicBezTo>
                    <a:cubicBezTo>
                      <a:pt x="1538" y="654"/>
                      <a:pt x="1520" y="595"/>
                      <a:pt x="1488" y="542"/>
                    </a:cubicBezTo>
                    <a:cubicBezTo>
                      <a:pt x="1501" y="526"/>
                      <a:pt x="1515" y="511"/>
                      <a:pt x="1526" y="494"/>
                    </a:cubicBezTo>
                    <a:cubicBezTo>
                      <a:pt x="1570" y="432"/>
                      <a:pt x="1567" y="371"/>
                      <a:pt x="1517" y="313"/>
                    </a:cubicBezTo>
                    <a:cubicBezTo>
                      <a:pt x="1485" y="275"/>
                      <a:pt x="1446" y="245"/>
                      <a:pt x="1403" y="219"/>
                    </a:cubicBezTo>
                    <a:cubicBezTo>
                      <a:pt x="1399" y="217"/>
                      <a:pt x="1395" y="221"/>
                      <a:pt x="1398" y="224"/>
                    </a:cubicBezTo>
                    <a:cubicBezTo>
                      <a:pt x="1417" y="252"/>
                      <a:pt x="1458" y="312"/>
                      <a:pt x="1472" y="350"/>
                    </a:cubicBezTo>
                    <a:cubicBezTo>
                      <a:pt x="1484" y="384"/>
                      <a:pt x="1479" y="414"/>
                      <a:pt x="1458" y="442"/>
                    </a:cubicBezTo>
                    <a:cubicBezTo>
                      <a:pt x="1449" y="454"/>
                      <a:pt x="1439" y="465"/>
                      <a:pt x="1429" y="477"/>
                    </a:cubicBezTo>
                    <a:cubicBezTo>
                      <a:pt x="1366" y="436"/>
                      <a:pt x="1295" y="431"/>
                      <a:pt x="1224" y="429"/>
                    </a:cubicBezTo>
                    <a:cubicBezTo>
                      <a:pt x="1168" y="427"/>
                      <a:pt x="1112" y="426"/>
                      <a:pt x="1056" y="430"/>
                    </a:cubicBezTo>
                    <a:cubicBezTo>
                      <a:pt x="974" y="435"/>
                      <a:pt x="895" y="417"/>
                      <a:pt x="816" y="404"/>
                    </a:cubicBezTo>
                    <a:cubicBezTo>
                      <a:pt x="754" y="394"/>
                      <a:pt x="700" y="369"/>
                      <a:pt x="650" y="333"/>
                    </a:cubicBezTo>
                    <a:cubicBezTo>
                      <a:pt x="607" y="303"/>
                      <a:pt x="574" y="264"/>
                      <a:pt x="554" y="214"/>
                    </a:cubicBezTo>
                    <a:cubicBezTo>
                      <a:pt x="535" y="164"/>
                      <a:pt x="507" y="119"/>
                      <a:pt x="476" y="75"/>
                    </a:cubicBezTo>
                    <a:cubicBezTo>
                      <a:pt x="443" y="29"/>
                      <a:pt x="397" y="6"/>
                      <a:pt x="343" y="2"/>
                    </a:cubicBezTo>
                    <a:cubicBezTo>
                      <a:pt x="314" y="0"/>
                      <a:pt x="285" y="3"/>
                      <a:pt x="257" y="9"/>
                    </a:cubicBezTo>
                    <a:cubicBezTo>
                      <a:pt x="204" y="20"/>
                      <a:pt x="189" y="38"/>
                      <a:pt x="181" y="92"/>
                    </a:cubicBezTo>
                    <a:cubicBezTo>
                      <a:pt x="125" y="99"/>
                      <a:pt x="68" y="107"/>
                      <a:pt x="9" y="114"/>
                    </a:cubicBezTo>
                    <a:cubicBezTo>
                      <a:pt x="4" y="115"/>
                      <a:pt x="0" y="120"/>
                      <a:pt x="0" y="125"/>
                    </a:cubicBezTo>
                    <a:cubicBezTo>
                      <a:pt x="2" y="170"/>
                      <a:pt x="12" y="212"/>
                      <a:pt x="42" y="246"/>
                    </a:cubicBezTo>
                    <a:cubicBezTo>
                      <a:pt x="51" y="256"/>
                      <a:pt x="71" y="260"/>
                      <a:pt x="86" y="261"/>
                    </a:cubicBezTo>
                    <a:cubicBezTo>
                      <a:pt x="122" y="265"/>
                      <a:pt x="158" y="266"/>
                      <a:pt x="195" y="268"/>
                    </a:cubicBezTo>
                    <a:cubicBezTo>
                      <a:pt x="238" y="270"/>
                      <a:pt x="270" y="288"/>
                      <a:pt x="292" y="327"/>
                    </a:cubicBezTo>
                    <a:cubicBezTo>
                      <a:pt x="328" y="390"/>
                      <a:pt x="348" y="456"/>
                      <a:pt x="350" y="529"/>
                    </a:cubicBezTo>
                    <a:cubicBezTo>
                      <a:pt x="351" y="559"/>
                      <a:pt x="351" y="589"/>
                      <a:pt x="350" y="619"/>
                    </a:cubicBezTo>
                    <a:cubicBezTo>
                      <a:pt x="347" y="700"/>
                      <a:pt x="381" y="764"/>
                      <a:pt x="439" y="817"/>
                    </a:cubicBezTo>
                    <a:cubicBezTo>
                      <a:pt x="452" y="828"/>
                      <a:pt x="456" y="839"/>
                      <a:pt x="456" y="854"/>
                    </a:cubicBezTo>
                    <a:cubicBezTo>
                      <a:pt x="457" y="930"/>
                      <a:pt x="452" y="1005"/>
                      <a:pt x="441" y="1079"/>
                    </a:cubicBezTo>
                    <a:cubicBezTo>
                      <a:pt x="437" y="1105"/>
                      <a:pt x="424" y="1114"/>
                      <a:pt x="403" y="1120"/>
                    </a:cubicBezTo>
                    <a:cubicBezTo>
                      <a:pt x="386" y="1125"/>
                      <a:pt x="377" y="1133"/>
                      <a:pt x="373" y="1146"/>
                    </a:cubicBezTo>
                    <a:cubicBezTo>
                      <a:pt x="371" y="1155"/>
                      <a:pt x="379" y="1164"/>
                      <a:pt x="388" y="1163"/>
                    </a:cubicBezTo>
                    <a:cubicBezTo>
                      <a:pt x="415" y="1161"/>
                      <a:pt x="443" y="1160"/>
                      <a:pt x="470" y="1157"/>
                    </a:cubicBezTo>
                    <a:cubicBezTo>
                      <a:pt x="475" y="1156"/>
                      <a:pt x="481" y="1149"/>
                      <a:pt x="485" y="1144"/>
                    </a:cubicBezTo>
                    <a:cubicBezTo>
                      <a:pt x="519" y="1104"/>
                      <a:pt x="531" y="1055"/>
                      <a:pt x="534" y="1004"/>
                    </a:cubicBezTo>
                    <a:cubicBezTo>
                      <a:pt x="536" y="987"/>
                      <a:pt x="537" y="970"/>
                      <a:pt x="540" y="953"/>
                    </a:cubicBezTo>
                    <a:cubicBezTo>
                      <a:pt x="540" y="989"/>
                      <a:pt x="542" y="1026"/>
                      <a:pt x="539" y="1062"/>
                    </a:cubicBezTo>
                    <a:cubicBezTo>
                      <a:pt x="536" y="1109"/>
                      <a:pt x="527" y="1156"/>
                      <a:pt x="522" y="1203"/>
                    </a:cubicBezTo>
                    <a:cubicBezTo>
                      <a:pt x="520" y="1218"/>
                      <a:pt x="513" y="1226"/>
                      <a:pt x="500" y="1231"/>
                    </a:cubicBezTo>
                    <a:cubicBezTo>
                      <a:pt x="492" y="1234"/>
                      <a:pt x="484" y="1236"/>
                      <a:pt x="476" y="1239"/>
                    </a:cubicBezTo>
                    <a:cubicBezTo>
                      <a:pt x="451" y="1247"/>
                      <a:pt x="441" y="1262"/>
                      <a:pt x="442" y="1291"/>
                    </a:cubicBezTo>
                    <a:cubicBezTo>
                      <a:pt x="453" y="1291"/>
                      <a:pt x="463" y="1290"/>
                      <a:pt x="474" y="1289"/>
                    </a:cubicBezTo>
                    <a:cubicBezTo>
                      <a:pt x="496" y="1287"/>
                      <a:pt x="518" y="1285"/>
                      <a:pt x="539" y="1285"/>
                    </a:cubicBezTo>
                    <a:cubicBezTo>
                      <a:pt x="559" y="1285"/>
                      <a:pt x="572" y="1276"/>
                      <a:pt x="584" y="1261"/>
                    </a:cubicBezTo>
                    <a:cubicBezTo>
                      <a:pt x="614" y="1220"/>
                      <a:pt x="631" y="1174"/>
                      <a:pt x="635" y="1123"/>
                    </a:cubicBezTo>
                    <a:cubicBezTo>
                      <a:pt x="641" y="1054"/>
                      <a:pt x="647" y="986"/>
                      <a:pt x="668" y="919"/>
                    </a:cubicBezTo>
                    <a:cubicBezTo>
                      <a:pt x="669" y="916"/>
                      <a:pt x="670" y="912"/>
                      <a:pt x="672" y="907"/>
                    </a:cubicBezTo>
                    <a:cubicBezTo>
                      <a:pt x="684" y="908"/>
                      <a:pt x="696" y="909"/>
                      <a:pt x="708" y="909"/>
                    </a:cubicBezTo>
                    <a:cubicBezTo>
                      <a:pt x="832" y="914"/>
                      <a:pt x="956" y="902"/>
                      <a:pt x="1078" y="889"/>
                    </a:cubicBezTo>
                    <a:cubicBezTo>
                      <a:pt x="1119" y="884"/>
                      <a:pt x="1155" y="866"/>
                      <a:pt x="1188" y="841"/>
                    </a:cubicBezTo>
                    <a:cubicBezTo>
                      <a:pt x="1201" y="832"/>
                      <a:pt x="1214" y="823"/>
                      <a:pt x="1229" y="814"/>
                    </a:cubicBezTo>
                    <a:cubicBezTo>
                      <a:pt x="1238" y="808"/>
                      <a:pt x="1251" y="811"/>
                      <a:pt x="1257" y="821"/>
                    </a:cubicBezTo>
                    <a:cubicBezTo>
                      <a:pt x="1257" y="821"/>
                      <a:pt x="1257" y="821"/>
                      <a:pt x="1257" y="821"/>
                    </a:cubicBezTo>
                    <a:cubicBezTo>
                      <a:pt x="1296" y="894"/>
                      <a:pt x="1336" y="966"/>
                      <a:pt x="1375" y="1039"/>
                    </a:cubicBezTo>
                    <a:cubicBezTo>
                      <a:pt x="1391" y="1069"/>
                      <a:pt x="1396" y="1102"/>
                      <a:pt x="1387" y="1135"/>
                    </a:cubicBezTo>
                    <a:cubicBezTo>
                      <a:pt x="1386" y="1140"/>
                      <a:pt x="1379" y="1144"/>
                      <a:pt x="1374" y="1145"/>
                    </a:cubicBezTo>
                    <a:cubicBezTo>
                      <a:pt x="1365" y="1149"/>
                      <a:pt x="1354" y="1149"/>
                      <a:pt x="1345" y="1153"/>
                    </a:cubicBezTo>
                    <a:cubicBezTo>
                      <a:pt x="1332" y="1160"/>
                      <a:pt x="1332" y="1173"/>
                      <a:pt x="1345" y="1181"/>
                    </a:cubicBezTo>
                    <a:cubicBezTo>
                      <a:pt x="1351" y="1184"/>
                      <a:pt x="1359" y="1187"/>
                      <a:pt x="1367" y="1188"/>
                    </a:cubicBezTo>
                    <a:cubicBezTo>
                      <a:pt x="1387" y="1189"/>
                      <a:pt x="1408" y="1189"/>
                      <a:pt x="1428" y="1188"/>
                    </a:cubicBezTo>
                    <a:cubicBezTo>
                      <a:pt x="1433" y="1187"/>
                      <a:pt x="1439" y="1182"/>
                      <a:pt x="1440" y="1178"/>
                    </a:cubicBezTo>
                    <a:cubicBezTo>
                      <a:pt x="1452" y="1138"/>
                      <a:pt x="1462" y="1097"/>
                      <a:pt x="1472" y="1056"/>
                    </a:cubicBezTo>
                    <a:cubicBezTo>
                      <a:pt x="1472" y="1056"/>
                      <a:pt x="1472" y="1056"/>
                      <a:pt x="1472" y="1056"/>
                    </a:cubicBezTo>
                    <a:cubicBezTo>
                      <a:pt x="1476" y="1037"/>
                      <a:pt x="1476" y="1037"/>
                      <a:pt x="1476" y="1037"/>
                    </a:cubicBezTo>
                    <a:cubicBezTo>
                      <a:pt x="1477" y="1033"/>
                      <a:pt x="1480" y="1031"/>
                      <a:pt x="1483" y="1033"/>
                    </a:cubicBezTo>
                    <a:cubicBezTo>
                      <a:pt x="1483" y="1033"/>
                      <a:pt x="1483" y="1033"/>
                      <a:pt x="1484" y="1033"/>
                    </a:cubicBezTo>
                    <a:cubicBezTo>
                      <a:pt x="1527" y="1064"/>
                      <a:pt x="1557" y="1106"/>
                      <a:pt x="1583" y="1151"/>
                    </a:cubicBezTo>
                    <a:cubicBezTo>
                      <a:pt x="1586" y="1155"/>
                      <a:pt x="1588" y="1161"/>
                      <a:pt x="1587" y="1166"/>
                    </a:cubicBezTo>
                    <a:cubicBezTo>
                      <a:pt x="1586" y="1188"/>
                      <a:pt x="1583" y="1210"/>
                      <a:pt x="1581" y="1232"/>
                    </a:cubicBezTo>
                    <a:cubicBezTo>
                      <a:pt x="1556" y="1233"/>
                      <a:pt x="1540" y="1245"/>
                      <a:pt x="1533" y="1266"/>
                    </a:cubicBezTo>
                    <a:cubicBezTo>
                      <a:pt x="1531" y="1271"/>
                      <a:pt x="1535" y="1277"/>
                      <a:pt x="1541" y="1277"/>
                    </a:cubicBezTo>
                    <a:cubicBezTo>
                      <a:pt x="1642" y="1277"/>
                      <a:pt x="1642" y="1277"/>
                      <a:pt x="1642" y="1277"/>
                    </a:cubicBezTo>
                    <a:cubicBezTo>
                      <a:pt x="1647" y="1277"/>
                      <a:pt x="1650" y="1273"/>
                      <a:pt x="1650" y="1269"/>
                    </a:cubicBezTo>
                    <a:cubicBezTo>
                      <a:pt x="1650" y="1247"/>
                      <a:pt x="1650" y="1227"/>
                      <a:pt x="1651" y="1207"/>
                    </a:cubicBezTo>
                    <a:cubicBezTo>
                      <a:pt x="1652" y="1160"/>
                      <a:pt x="1654" y="1113"/>
                      <a:pt x="1654" y="1067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66" name="Google Shape;666;g29878ca1578_0_272"/>
          <p:cNvGrpSpPr/>
          <p:nvPr/>
        </p:nvGrpSpPr>
        <p:grpSpPr>
          <a:xfrm>
            <a:off x="3985931" y="1787696"/>
            <a:ext cx="607404" cy="607959"/>
            <a:chOff x="5273801" y="2606040"/>
            <a:chExt cx="1644300" cy="1645800"/>
          </a:xfrm>
        </p:grpSpPr>
        <p:sp>
          <p:nvSpPr>
            <p:cNvPr id="667" name="Google Shape;667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68" name="Google Shape;668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69" name="Google Shape;669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70" name="Google Shape;670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71" name="Google Shape;671;g29878ca1578_0_272"/>
          <p:cNvGrpSpPr/>
          <p:nvPr/>
        </p:nvGrpSpPr>
        <p:grpSpPr>
          <a:xfrm>
            <a:off x="4408331" y="2116009"/>
            <a:ext cx="607404" cy="607959"/>
            <a:chOff x="5273801" y="2606040"/>
            <a:chExt cx="1644300" cy="1645800"/>
          </a:xfrm>
        </p:grpSpPr>
        <p:sp>
          <p:nvSpPr>
            <p:cNvPr id="672" name="Google Shape;672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73" name="Google Shape;673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74" name="Google Shape;674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75" name="Google Shape;675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76" name="Google Shape;676;g29878ca1578_0_272"/>
          <p:cNvGrpSpPr/>
          <p:nvPr/>
        </p:nvGrpSpPr>
        <p:grpSpPr>
          <a:xfrm>
            <a:off x="4830731" y="1787696"/>
            <a:ext cx="607404" cy="607959"/>
            <a:chOff x="5273801" y="2606040"/>
            <a:chExt cx="1644300" cy="1645800"/>
          </a:xfrm>
        </p:grpSpPr>
        <p:sp>
          <p:nvSpPr>
            <p:cNvPr id="677" name="Google Shape;677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78" name="Google Shape;678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79" name="Google Shape;679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80" name="Google Shape;680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81" name="Google Shape;681;g29878ca1578_0_272"/>
          <p:cNvGrpSpPr/>
          <p:nvPr/>
        </p:nvGrpSpPr>
        <p:grpSpPr>
          <a:xfrm>
            <a:off x="5253131" y="2116009"/>
            <a:ext cx="607404" cy="607959"/>
            <a:chOff x="5273801" y="2606040"/>
            <a:chExt cx="1644300" cy="1645800"/>
          </a:xfrm>
        </p:grpSpPr>
        <p:sp>
          <p:nvSpPr>
            <p:cNvPr id="682" name="Google Shape;682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83" name="Google Shape;683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84" name="Google Shape;684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85" name="Google Shape;685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86" name="Google Shape;686;g29878ca1578_0_272"/>
          <p:cNvGrpSpPr/>
          <p:nvPr/>
        </p:nvGrpSpPr>
        <p:grpSpPr>
          <a:xfrm>
            <a:off x="3985931" y="2419846"/>
            <a:ext cx="607404" cy="607959"/>
            <a:chOff x="5273801" y="2606040"/>
            <a:chExt cx="1644300" cy="1645800"/>
          </a:xfrm>
        </p:grpSpPr>
        <p:sp>
          <p:nvSpPr>
            <p:cNvPr id="687" name="Google Shape;687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88" name="Google Shape;688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89" name="Google Shape;689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90" name="Google Shape;690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91" name="Google Shape;691;g29878ca1578_0_272"/>
          <p:cNvGrpSpPr/>
          <p:nvPr/>
        </p:nvGrpSpPr>
        <p:grpSpPr>
          <a:xfrm>
            <a:off x="4408331" y="2748159"/>
            <a:ext cx="607404" cy="607959"/>
            <a:chOff x="5273801" y="2606040"/>
            <a:chExt cx="1644300" cy="1645800"/>
          </a:xfrm>
        </p:grpSpPr>
        <p:sp>
          <p:nvSpPr>
            <p:cNvPr id="692" name="Google Shape;692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93" name="Google Shape;693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94" name="Google Shape;694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695" name="Google Shape;695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696" name="Google Shape;696;g29878ca1578_0_272"/>
          <p:cNvGrpSpPr/>
          <p:nvPr/>
        </p:nvGrpSpPr>
        <p:grpSpPr>
          <a:xfrm>
            <a:off x="4830731" y="2419846"/>
            <a:ext cx="607404" cy="607959"/>
            <a:chOff x="5273801" y="2606040"/>
            <a:chExt cx="1644300" cy="1645800"/>
          </a:xfrm>
        </p:grpSpPr>
        <p:sp>
          <p:nvSpPr>
            <p:cNvPr id="697" name="Google Shape;697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698" name="Google Shape;698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699" name="Google Shape;699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00" name="Google Shape;700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701" name="Google Shape;701;g29878ca1578_0_272"/>
          <p:cNvGrpSpPr/>
          <p:nvPr/>
        </p:nvGrpSpPr>
        <p:grpSpPr>
          <a:xfrm>
            <a:off x="5253131" y="2748159"/>
            <a:ext cx="607404" cy="607959"/>
            <a:chOff x="5273801" y="2606040"/>
            <a:chExt cx="1644300" cy="1645800"/>
          </a:xfrm>
        </p:grpSpPr>
        <p:sp>
          <p:nvSpPr>
            <p:cNvPr id="702" name="Google Shape;702;g29878ca1578_0_272"/>
            <p:cNvSpPr/>
            <p:nvPr/>
          </p:nvSpPr>
          <p:spPr>
            <a:xfrm>
              <a:off x="5273801" y="2606040"/>
              <a:ext cx="1644300" cy="164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703" name="Google Shape;703;g29878ca1578_0_272"/>
            <p:cNvGrpSpPr/>
            <p:nvPr/>
          </p:nvGrpSpPr>
          <p:grpSpPr>
            <a:xfrm>
              <a:off x="5370956" y="3056763"/>
              <a:ext cx="1448943" cy="745998"/>
              <a:chOff x="5370956" y="3056763"/>
              <a:chExt cx="1448943" cy="745998"/>
            </a:xfrm>
          </p:grpSpPr>
          <p:sp>
            <p:nvSpPr>
              <p:cNvPr id="704" name="Google Shape;704;g29878ca1578_0_272"/>
              <p:cNvSpPr/>
              <p:nvPr/>
            </p:nvSpPr>
            <p:spPr>
              <a:xfrm>
                <a:off x="5829680" y="3161919"/>
                <a:ext cx="534543" cy="535686"/>
              </a:xfrm>
              <a:custGeom>
                <a:rect b="b" l="l" r="r" t="t"/>
                <a:pathLst>
                  <a:path extrusionOk="0" h="750" w="749">
                    <a:moveTo>
                      <a:pt x="375" y="0"/>
                    </a:moveTo>
                    <a:cubicBezTo>
                      <a:pt x="167" y="0"/>
                      <a:pt x="0" y="169"/>
                      <a:pt x="0" y="375"/>
                    </a:cubicBezTo>
                    <a:cubicBezTo>
                      <a:pt x="0" y="582"/>
                      <a:pt x="167" y="750"/>
                      <a:pt x="375" y="750"/>
                    </a:cubicBezTo>
                    <a:cubicBezTo>
                      <a:pt x="582" y="750"/>
                      <a:pt x="749" y="582"/>
                      <a:pt x="749" y="375"/>
                    </a:cubicBezTo>
                    <a:cubicBezTo>
                      <a:pt x="749" y="169"/>
                      <a:pt x="582" y="0"/>
                      <a:pt x="375" y="0"/>
                    </a:cubicBezTo>
                    <a:close/>
                    <a:moveTo>
                      <a:pt x="375" y="549"/>
                    </a:moveTo>
                    <a:cubicBezTo>
                      <a:pt x="279" y="549"/>
                      <a:pt x="200" y="472"/>
                      <a:pt x="200" y="375"/>
                    </a:cubicBezTo>
                    <a:cubicBezTo>
                      <a:pt x="200" y="279"/>
                      <a:pt x="279" y="201"/>
                      <a:pt x="375" y="201"/>
                    </a:cubicBezTo>
                    <a:cubicBezTo>
                      <a:pt x="471" y="201"/>
                      <a:pt x="549" y="279"/>
                      <a:pt x="549" y="375"/>
                    </a:cubicBezTo>
                    <a:cubicBezTo>
                      <a:pt x="549" y="472"/>
                      <a:pt x="471" y="549"/>
                      <a:pt x="375" y="549"/>
                    </a:cubicBezTo>
                    <a:close/>
                  </a:path>
                </a:pathLst>
              </a:custGeom>
              <a:solidFill>
                <a:srgbClr val="468D9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sp>
            <p:nvSpPr>
              <p:cNvPr id="705" name="Google Shape;705;g29878ca1578_0_272"/>
              <p:cNvSpPr/>
              <p:nvPr/>
            </p:nvSpPr>
            <p:spPr>
              <a:xfrm>
                <a:off x="5370956" y="3056763"/>
                <a:ext cx="1448943" cy="745998"/>
              </a:xfrm>
              <a:custGeom>
                <a:rect b="b" l="l" r="r" t="t"/>
                <a:pathLst>
                  <a:path extrusionOk="0" h="1044" w="2030">
                    <a:moveTo>
                      <a:pt x="1012" y="1044"/>
                    </a:moveTo>
                    <a:cubicBezTo>
                      <a:pt x="714" y="1044"/>
                      <a:pt x="456" y="906"/>
                      <a:pt x="293" y="790"/>
                    </a:cubicBezTo>
                    <a:cubicBezTo>
                      <a:pt x="116" y="665"/>
                      <a:pt x="11" y="541"/>
                      <a:pt x="7" y="536"/>
                    </a:cubicBezTo>
                    <a:cubicBezTo>
                      <a:pt x="0" y="528"/>
                      <a:pt x="0" y="516"/>
                      <a:pt x="7" y="508"/>
                    </a:cubicBezTo>
                    <a:cubicBezTo>
                      <a:pt x="11" y="503"/>
                      <a:pt x="117" y="379"/>
                      <a:pt x="295" y="254"/>
                    </a:cubicBezTo>
                    <a:cubicBezTo>
                      <a:pt x="460" y="138"/>
                      <a:pt x="719" y="0"/>
                      <a:pt x="1018" y="0"/>
                    </a:cubicBezTo>
                    <a:cubicBezTo>
                      <a:pt x="1316" y="0"/>
                      <a:pt x="1574" y="138"/>
                      <a:pt x="1737" y="254"/>
                    </a:cubicBezTo>
                    <a:cubicBezTo>
                      <a:pt x="1914" y="379"/>
                      <a:pt x="2019" y="503"/>
                      <a:pt x="2023" y="508"/>
                    </a:cubicBezTo>
                    <a:cubicBezTo>
                      <a:pt x="2030" y="516"/>
                      <a:pt x="2030" y="528"/>
                      <a:pt x="2023" y="536"/>
                    </a:cubicBezTo>
                    <a:cubicBezTo>
                      <a:pt x="2019" y="541"/>
                      <a:pt x="1912" y="665"/>
                      <a:pt x="1735" y="790"/>
                    </a:cubicBezTo>
                    <a:cubicBezTo>
                      <a:pt x="1570" y="906"/>
                      <a:pt x="1311" y="1044"/>
                      <a:pt x="1012" y="1044"/>
                    </a:cubicBezTo>
                    <a:close/>
                    <a:moveTo>
                      <a:pt x="53" y="522"/>
                    </a:moveTo>
                    <a:cubicBezTo>
                      <a:pt x="86" y="558"/>
                      <a:pt x="181" y="657"/>
                      <a:pt x="319" y="755"/>
                    </a:cubicBezTo>
                    <a:cubicBezTo>
                      <a:pt x="477" y="867"/>
                      <a:pt x="726" y="1000"/>
                      <a:pt x="1012" y="1000"/>
                    </a:cubicBezTo>
                    <a:cubicBezTo>
                      <a:pt x="1299" y="1000"/>
                      <a:pt x="1550" y="866"/>
                      <a:pt x="1709" y="754"/>
                    </a:cubicBezTo>
                    <a:cubicBezTo>
                      <a:pt x="1848" y="656"/>
                      <a:pt x="1944" y="558"/>
                      <a:pt x="1977" y="522"/>
                    </a:cubicBezTo>
                    <a:cubicBezTo>
                      <a:pt x="1944" y="486"/>
                      <a:pt x="1849" y="387"/>
                      <a:pt x="1711" y="289"/>
                    </a:cubicBezTo>
                    <a:cubicBezTo>
                      <a:pt x="1553" y="177"/>
                      <a:pt x="1304" y="44"/>
                      <a:pt x="1018" y="44"/>
                    </a:cubicBezTo>
                    <a:cubicBezTo>
                      <a:pt x="731" y="44"/>
                      <a:pt x="480" y="178"/>
                      <a:pt x="321" y="290"/>
                    </a:cubicBezTo>
                    <a:cubicBezTo>
                      <a:pt x="182" y="388"/>
                      <a:pt x="86" y="486"/>
                      <a:pt x="53" y="522"/>
                    </a:cubicBezTo>
                    <a:close/>
                  </a:path>
                </a:pathLst>
              </a:custGeom>
              <a:solidFill>
                <a:srgbClr val="23464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r>
                  <a:t/>
                </a:r>
                <a:endParaRPr b="0" i="0" sz="1350" u="none" cap="none" strike="noStrike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</p:grpSp>
      </p:grpSp>
      <p:grpSp>
        <p:nvGrpSpPr>
          <p:cNvPr id="706" name="Google Shape;706;g29878ca1578_0_272"/>
          <p:cNvGrpSpPr/>
          <p:nvPr/>
        </p:nvGrpSpPr>
        <p:grpSpPr>
          <a:xfrm>
            <a:off x="471343" y="65951"/>
            <a:ext cx="422827" cy="422827"/>
            <a:chOff x="5273675" y="2606675"/>
            <a:chExt cx="1644600" cy="1644600"/>
          </a:xfrm>
        </p:grpSpPr>
        <p:sp>
          <p:nvSpPr>
            <p:cNvPr id="707" name="Google Shape;707;g29878ca1578_0_272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08" name="Google Shape;708;g29878ca1578_0_272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09" name="Google Shape;709;g29878ca1578_0_272"/>
          <p:cNvSpPr txBox="1"/>
          <p:nvPr/>
        </p:nvSpPr>
        <p:spPr>
          <a:xfrm>
            <a:off x="83625" y="4734525"/>
            <a:ext cx="30000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Source: </a:t>
            </a:r>
            <a:r>
              <a:rPr lang="en-US" sz="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The Life You Can Save</a:t>
            </a:r>
            <a:r>
              <a:rPr lang="en-US" sz="800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lang="en-US" sz="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Sightsavers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29878ca1578_0_434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15" name="Google Shape;715;g29878ca1578_0_434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716" name="Google Shape;716;g29878ca1578_0_434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17" name="Google Shape;717;g29878ca1578_0_434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18" name="Google Shape;718;g29878ca1578_0_434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19" name="Google Shape;719;g29878ca1578_0_434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20" name="Google Shape;720;g29878ca1578_0_434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721" name="Google Shape;721;g29878ca1578_0_434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2" name="Google Shape;722;g29878ca1578_0_434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23" name="Google Shape;723;g29878ca1578_0_434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24" name="Google Shape;724;g29878ca1578_0_434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25" name="Google Shape;725;g29878ca1578_0_434"/>
          <p:cNvSpPr/>
          <p:nvPr/>
        </p:nvSpPr>
        <p:spPr>
          <a:xfrm>
            <a:off x="472500" y="4698356"/>
            <a:ext cx="7341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lang="en-US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For example, 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by </a:t>
            </a:r>
            <a:r>
              <a:rPr lang="en-US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leveraging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professional charity evaluators such as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</a:t>
            </a:r>
            <a:r>
              <a:rPr lang="en-US" sz="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 |  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Sources: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Giving What We Can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Life You Can Save</a:t>
            </a:r>
            <a:endParaRPr b="0" i="0" sz="800" u="none" cap="none" strike="noStrike">
              <a:solidFill>
                <a:schemeClr val="lt1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6" name="Google Shape;726;g29878ca1578_0_434"/>
          <p:cNvSpPr txBox="1"/>
          <p:nvPr/>
        </p:nvSpPr>
        <p:spPr>
          <a:xfrm>
            <a:off x="472500" y="1447037"/>
            <a:ext cx="112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Challenge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727" name="Google Shape;727;g29878ca1578_0_434"/>
          <p:cNvSpPr txBox="1"/>
          <p:nvPr/>
        </p:nvSpPr>
        <p:spPr>
          <a:xfrm>
            <a:off x="472500" y="3182770"/>
            <a:ext cx="112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Solution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728" name="Google Shape;728;g29878ca1578_0_434"/>
          <p:cNvSpPr/>
          <p:nvPr/>
        </p:nvSpPr>
        <p:spPr>
          <a:xfrm>
            <a:off x="1778875" y="935928"/>
            <a:ext cx="2178900" cy="3718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9" name="Google Shape;729;g29878ca1578_0_434"/>
          <p:cNvSpPr/>
          <p:nvPr/>
        </p:nvSpPr>
        <p:spPr>
          <a:xfrm>
            <a:off x="4136121" y="935925"/>
            <a:ext cx="2178900" cy="3718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0" name="Google Shape;730;g29878ca1578_0_434"/>
          <p:cNvSpPr/>
          <p:nvPr/>
        </p:nvSpPr>
        <p:spPr>
          <a:xfrm>
            <a:off x="6493375" y="944500"/>
            <a:ext cx="2278200" cy="37185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1" name="Google Shape;731;g29878ca1578_0_434"/>
          <p:cNvSpPr txBox="1"/>
          <p:nvPr/>
        </p:nvSpPr>
        <p:spPr>
          <a:xfrm>
            <a:off x="1953805" y="1462328"/>
            <a:ext cx="1828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Heart crowds out 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29878ca1578_0_434"/>
          <p:cNvSpPr txBox="1"/>
          <p:nvPr/>
        </p:nvSpPr>
        <p:spPr>
          <a:xfrm>
            <a:off x="4311150" y="1462325"/>
            <a:ext cx="18288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​"/>
            </a:pPr>
            <a:r>
              <a:rPr lang="en-US" sz="1200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Lack of</a:t>
            </a:r>
            <a:r>
              <a:rPr b="0" i="0" lang="en-US" sz="12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 transparency </a:t>
            </a:r>
            <a:r>
              <a:rPr lang="en-US" sz="1200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when it comes to</a:t>
            </a:r>
            <a:r>
              <a:rPr b="0" i="0" lang="en-US" sz="12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 impact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9878ca1578_0_434"/>
          <p:cNvSpPr txBox="1"/>
          <p:nvPr/>
        </p:nvSpPr>
        <p:spPr>
          <a:xfrm>
            <a:off x="6668475" y="1462324"/>
            <a:ext cx="18288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76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200"/>
              <a:buFont typeface="Trebuchet MS"/>
              <a:buChar char="​"/>
            </a:pPr>
            <a:r>
              <a:rPr b="0" i="0" lang="en-US" sz="12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Preference for </a:t>
            </a:r>
            <a:r>
              <a:rPr lang="en-US" sz="1200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giving </a:t>
            </a:r>
            <a:r>
              <a:rPr b="0" i="0" lang="en-US" sz="12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200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locally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29878ca1578_0_434"/>
          <p:cNvSpPr txBox="1"/>
          <p:nvPr/>
        </p:nvSpPr>
        <p:spPr>
          <a:xfrm>
            <a:off x="6668475" y="1995100"/>
            <a:ext cx="20040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Local organizations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feel easier to donate to than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international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“intangible” organisations</a:t>
            </a:r>
            <a:endParaRPr b="0" i="0" sz="10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practice, the i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mpact of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donating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 developing countries is often much higher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since the need is greater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29878ca1578_0_434"/>
          <p:cNvSpPr txBox="1"/>
          <p:nvPr/>
        </p:nvSpPr>
        <p:spPr>
          <a:xfrm>
            <a:off x="6668558" y="3508232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000"/>
              <a:buFont typeface="Trebuchet MS"/>
              <a:buChar char="​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Visualize the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person your $ could help locally vs the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140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people you could help with the same amount by expanding your geographic horizons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9878ca1578_0_434"/>
          <p:cNvSpPr/>
          <p:nvPr/>
        </p:nvSpPr>
        <p:spPr>
          <a:xfrm>
            <a:off x="1953805" y="1995112"/>
            <a:ext cx="182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Emotionally driven preference for personal stories over statistics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Giving makes us feel good; thinking critically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can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undermine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this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effect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g29878ca1578_0_434"/>
          <p:cNvSpPr/>
          <p:nvPr/>
        </p:nvSpPr>
        <p:spPr>
          <a:xfrm>
            <a:off x="1953805" y="3508232"/>
            <a:ext cx="1828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000"/>
              <a:buFont typeface="Trebuchet MS"/>
              <a:buChar char="​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Combine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your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heart and head: use your heart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to motivate yourself  to give to others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and then use your head to ensure that your donation is effective and impactful</a:t>
            </a:r>
            <a:r>
              <a:rPr b="0" baseline="3000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g29878ca1578_0_434"/>
          <p:cNvSpPr/>
          <p:nvPr/>
        </p:nvSpPr>
        <p:spPr>
          <a:xfrm>
            <a:off x="4223575" y="1995100"/>
            <a:ext cx="200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Minimal trustworthy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information from NGOs about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their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actual impact (e.g.,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of lives saved)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95" lvl="1" marL="16199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•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Low motivation to donate due to doubt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that the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donation will amount to any real impact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g29878ca1578_0_434"/>
          <p:cNvSpPr/>
          <p:nvPr/>
        </p:nvSpPr>
        <p:spPr>
          <a:xfrm>
            <a:off x="4311150" y="3508225"/>
            <a:ext cx="191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8D96"/>
              </a:buClr>
              <a:buSzPts val="1000"/>
              <a:buFont typeface="Trebuchet MS"/>
              <a:buChar char="​"/>
            </a:pP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Use the T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 Life You Can Save’s </a:t>
            </a:r>
            <a:r>
              <a:rPr b="0" i="0" lang="en-US" sz="10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impact calculator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or refer to </a:t>
            </a:r>
            <a:r>
              <a:rPr b="0" i="0" lang="en-US" sz="10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GiveWell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to assess how much each dollar can achieve with effective charities; trust </a:t>
            </a:r>
            <a:r>
              <a:rPr b="0" i="0" lang="en-US" sz="10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expert-led charitable funds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" name="Google Shape;740;g29878ca1578_0_434"/>
          <p:cNvGrpSpPr/>
          <p:nvPr/>
        </p:nvGrpSpPr>
        <p:grpSpPr>
          <a:xfrm rot="5400000">
            <a:off x="1992925" y="3175370"/>
            <a:ext cx="229629" cy="230183"/>
            <a:chOff x="5937564" y="3833745"/>
            <a:chExt cx="306171" cy="306910"/>
          </a:xfrm>
        </p:grpSpPr>
        <p:sp>
          <p:nvSpPr>
            <p:cNvPr id="741" name="Google Shape;741;g29878ca1578_0_434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2" name="Google Shape;742;g29878ca1578_0_434"/>
            <p:cNvSpPr/>
            <p:nvPr/>
          </p:nvSpPr>
          <p:spPr>
            <a:xfrm>
              <a:off x="6053995" y="3876005"/>
              <a:ext cx="120251" cy="224730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43" name="Google Shape;743;g29878ca1578_0_434"/>
          <p:cNvGrpSpPr/>
          <p:nvPr/>
        </p:nvGrpSpPr>
        <p:grpSpPr>
          <a:xfrm rot="5400000">
            <a:off x="4311435" y="3175370"/>
            <a:ext cx="229629" cy="230183"/>
            <a:chOff x="5937564" y="3833745"/>
            <a:chExt cx="306171" cy="306910"/>
          </a:xfrm>
        </p:grpSpPr>
        <p:sp>
          <p:nvSpPr>
            <p:cNvPr id="744" name="Google Shape;744;g29878ca1578_0_434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5" name="Google Shape;745;g29878ca1578_0_434"/>
            <p:cNvSpPr/>
            <p:nvPr/>
          </p:nvSpPr>
          <p:spPr>
            <a:xfrm>
              <a:off x="6053995" y="3876005"/>
              <a:ext cx="120251" cy="224730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46" name="Google Shape;746;g29878ca1578_0_434"/>
          <p:cNvGrpSpPr/>
          <p:nvPr/>
        </p:nvGrpSpPr>
        <p:grpSpPr>
          <a:xfrm rot="5400000">
            <a:off x="6668777" y="3175370"/>
            <a:ext cx="229629" cy="230183"/>
            <a:chOff x="5937564" y="3833745"/>
            <a:chExt cx="306171" cy="306910"/>
          </a:xfrm>
        </p:grpSpPr>
        <p:sp>
          <p:nvSpPr>
            <p:cNvPr id="747" name="Google Shape;747;g29878ca1578_0_434"/>
            <p:cNvSpPr/>
            <p:nvPr/>
          </p:nvSpPr>
          <p:spPr>
            <a:xfrm>
              <a:off x="5937564" y="3833745"/>
              <a:ext cx="306171" cy="306910"/>
            </a:xfrm>
            <a:custGeom>
              <a:rect b="b" l="l" r="r" t="t"/>
              <a:pathLst>
                <a:path extrusionOk="0" h="1052" w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rgbClr val="468D96"/>
            </a:solidFill>
            <a:ln cap="flat" cmpd="sng" w="9525">
              <a:solidFill>
                <a:srgbClr val="468D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8" name="Google Shape;748;g29878ca1578_0_434"/>
            <p:cNvSpPr/>
            <p:nvPr/>
          </p:nvSpPr>
          <p:spPr>
            <a:xfrm>
              <a:off x="6053995" y="3876005"/>
              <a:ext cx="120251" cy="224730"/>
            </a:xfrm>
            <a:custGeom>
              <a:rect b="b" l="l" r="r" t="t"/>
              <a:pathLst>
                <a:path extrusionOk="0" h="1824" w="976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3225" lIns="66475" spcFirstLastPara="1" rIns="66475" wrap="square" tIns="332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13"/>
                <a:buFont typeface="Arial"/>
                <a:buNone/>
              </a:pPr>
              <a:r>
                <a:t/>
              </a:r>
              <a:endParaRPr b="0" i="0" sz="1013" u="none" cap="none" strike="noStrike">
                <a:solidFill>
                  <a:srgbClr val="6E6F7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49" name="Google Shape;749;g29878ca1578_0_434"/>
          <p:cNvGrpSpPr/>
          <p:nvPr/>
        </p:nvGrpSpPr>
        <p:grpSpPr>
          <a:xfrm>
            <a:off x="2544044" y="777679"/>
            <a:ext cx="549132" cy="548631"/>
            <a:chOff x="5213350" y="2606675"/>
            <a:chExt cx="1644600" cy="1643100"/>
          </a:xfrm>
        </p:grpSpPr>
        <p:sp>
          <p:nvSpPr>
            <p:cNvPr id="750" name="Google Shape;750;g29878ca1578_0_434"/>
            <p:cNvSpPr/>
            <p:nvPr/>
          </p:nvSpPr>
          <p:spPr>
            <a:xfrm>
              <a:off x="5213350" y="2606675"/>
              <a:ext cx="1644600" cy="16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1" name="Google Shape;751;g29878ca1578_0_434"/>
            <p:cNvSpPr/>
            <p:nvPr/>
          </p:nvSpPr>
          <p:spPr>
            <a:xfrm>
              <a:off x="5508510" y="2776538"/>
              <a:ext cx="1173398" cy="1304925"/>
            </a:xfrm>
            <a:custGeom>
              <a:rect b="b" l="l" r="r" t="t"/>
              <a:pathLst>
                <a:path extrusionOk="0" h="1304925" w="1173398">
                  <a:moveTo>
                    <a:pt x="1042549" y="379412"/>
                  </a:moveTo>
                  <a:cubicBezTo>
                    <a:pt x="1042549" y="395799"/>
                    <a:pt x="1043977" y="443535"/>
                    <a:pt x="1052544" y="469185"/>
                  </a:cubicBezTo>
                  <a:cubicBezTo>
                    <a:pt x="1059684" y="489847"/>
                    <a:pt x="1061826" y="515496"/>
                    <a:pt x="1063254" y="538295"/>
                  </a:cubicBezTo>
                  <a:cubicBezTo>
                    <a:pt x="1064682" y="554682"/>
                    <a:pt x="1066109" y="572495"/>
                    <a:pt x="1069679" y="581757"/>
                  </a:cubicBezTo>
                  <a:cubicBezTo>
                    <a:pt x="1084672" y="623793"/>
                    <a:pt x="1101093" y="655855"/>
                    <a:pt x="1115372" y="671529"/>
                  </a:cubicBezTo>
                  <a:cubicBezTo>
                    <a:pt x="1118228" y="674379"/>
                    <a:pt x="1121083" y="677942"/>
                    <a:pt x="1124653" y="681504"/>
                  </a:cubicBezTo>
                  <a:cubicBezTo>
                    <a:pt x="1158209" y="717841"/>
                    <a:pt x="1179627" y="743490"/>
                    <a:pt x="1171774" y="766289"/>
                  </a:cubicBezTo>
                  <a:cubicBezTo>
                    <a:pt x="1167490" y="779827"/>
                    <a:pt x="1146072" y="819725"/>
                    <a:pt x="1063968" y="819013"/>
                  </a:cubicBezTo>
                  <a:cubicBezTo>
                    <a:pt x="1067537" y="853212"/>
                    <a:pt x="1073963" y="924460"/>
                    <a:pt x="1071107" y="970059"/>
                  </a:cubicBezTo>
                  <a:cubicBezTo>
                    <a:pt x="1071107" y="977896"/>
                    <a:pt x="1071107" y="977896"/>
                    <a:pt x="1071107" y="977896"/>
                  </a:cubicBezTo>
                  <a:cubicBezTo>
                    <a:pt x="1066823" y="1040595"/>
                    <a:pt x="1064682" y="1074794"/>
                    <a:pt x="1041121" y="1086906"/>
                  </a:cubicBezTo>
                  <a:cubicBezTo>
                    <a:pt x="1022559" y="1096168"/>
                    <a:pt x="944738" y="1111130"/>
                    <a:pt x="824081" y="1096881"/>
                  </a:cubicBezTo>
                  <a:cubicBezTo>
                    <a:pt x="824081" y="1287826"/>
                    <a:pt x="824081" y="1287826"/>
                    <a:pt x="824081" y="1287826"/>
                  </a:cubicBezTo>
                  <a:cubicBezTo>
                    <a:pt x="824081" y="1297088"/>
                    <a:pt x="816942" y="1304925"/>
                    <a:pt x="807660" y="1304925"/>
                  </a:cubicBezTo>
                  <a:cubicBezTo>
                    <a:pt x="806946" y="1304925"/>
                    <a:pt x="806946" y="1304925"/>
                    <a:pt x="806232" y="1304925"/>
                  </a:cubicBezTo>
                  <a:cubicBezTo>
                    <a:pt x="789098" y="1304925"/>
                    <a:pt x="567060" y="1303500"/>
                    <a:pt x="394998" y="1232965"/>
                  </a:cubicBezTo>
                  <a:cubicBezTo>
                    <a:pt x="388573" y="1230827"/>
                    <a:pt x="384289" y="1224415"/>
                    <a:pt x="384289" y="1217290"/>
                  </a:cubicBezTo>
                  <a:cubicBezTo>
                    <a:pt x="384289" y="1013520"/>
                    <a:pt x="384289" y="1013520"/>
                    <a:pt x="384289" y="1013520"/>
                  </a:cubicBezTo>
                  <a:cubicBezTo>
                    <a:pt x="384289" y="1012808"/>
                    <a:pt x="384289" y="1012808"/>
                    <a:pt x="384289" y="1012808"/>
                  </a:cubicBezTo>
                  <a:cubicBezTo>
                    <a:pt x="385717" y="1014233"/>
                    <a:pt x="387145" y="1014945"/>
                    <a:pt x="388573" y="1016370"/>
                  </a:cubicBezTo>
                  <a:cubicBezTo>
                    <a:pt x="392857" y="1020645"/>
                    <a:pt x="406422" y="1031332"/>
                    <a:pt x="418559" y="1038457"/>
                  </a:cubicBezTo>
                  <a:cubicBezTo>
                    <a:pt x="418559" y="1205890"/>
                    <a:pt x="418559" y="1205890"/>
                    <a:pt x="418559" y="1205890"/>
                  </a:cubicBezTo>
                  <a:cubicBezTo>
                    <a:pt x="559206" y="1260751"/>
                    <a:pt x="735552" y="1269301"/>
                    <a:pt x="790526" y="1270726"/>
                  </a:cubicBezTo>
                  <a:cubicBezTo>
                    <a:pt x="790526" y="1078356"/>
                    <a:pt x="790526" y="1078356"/>
                    <a:pt x="790526" y="1078356"/>
                  </a:cubicBezTo>
                  <a:cubicBezTo>
                    <a:pt x="790526" y="1073369"/>
                    <a:pt x="792667" y="1068381"/>
                    <a:pt x="796237" y="1065531"/>
                  </a:cubicBezTo>
                  <a:cubicBezTo>
                    <a:pt x="799807" y="1061969"/>
                    <a:pt x="804805" y="1060544"/>
                    <a:pt x="809802" y="1061257"/>
                  </a:cubicBezTo>
                  <a:cubicBezTo>
                    <a:pt x="934743" y="1078356"/>
                    <a:pt x="1013991" y="1062682"/>
                    <a:pt x="1025414" y="1056982"/>
                  </a:cubicBezTo>
                  <a:cubicBezTo>
                    <a:pt x="1031840" y="1051994"/>
                    <a:pt x="1034696" y="1011383"/>
                    <a:pt x="1036838" y="975046"/>
                  </a:cubicBezTo>
                  <a:cubicBezTo>
                    <a:pt x="1037552" y="967209"/>
                    <a:pt x="1037552" y="967209"/>
                    <a:pt x="1037552" y="967209"/>
                  </a:cubicBezTo>
                  <a:cubicBezTo>
                    <a:pt x="1041121" y="910923"/>
                    <a:pt x="1028270" y="804051"/>
                    <a:pt x="1028270" y="802626"/>
                  </a:cubicBezTo>
                  <a:cubicBezTo>
                    <a:pt x="1027556" y="797639"/>
                    <a:pt x="1029698" y="792651"/>
                    <a:pt x="1033268" y="789089"/>
                  </a:cubicBezTo>
                  <a:cubicBezTo>
                    <a:pt x="1036838" y="785526"/>
                    <a:pt x="1041835" y="783389"/>
                    <a:pt x="1046833" y="784101"/>
                  </a:cubicBezTo>
                  <a:cubicBezTo>
                    <a:pt x="1105377" y="789089"/>
                    <a:pt x="1133221" y="772702"/>
                    <a:pt x="1139646" y="756315"/>
                  </a:cubicBezTo>
                  <a:cubicBezTo>
                    <a:pt x="1138218" y="746340"/>
                    <a:pt x="1112516" y="717841"/>
                    <a:pt x="1099665" y="704304"/>
                  </a:cubicBezTo>
                  <a:cubicBezTo>
                    <a:pt x="1096809" y="700741"/>
                    <a:pt x="1093240" y="697179"/>
                    <a:pt x="1090384" y="694329"/>
                  </a:cubicBezTo>
                  <a:cubicBezTo>
                    <a:pt x="1068251" y="669392"/>
                    <a:pt x="1049689" y="625218"/>
                    <a:pt x="1037552" y="592444"/>
                  </a:cubicBezTo>
                  <a:cubicBezTo>
                    <a:pt x="1033268" y="579619"/>
                    <a:pt x="1031840" y="561807"/>
                    <a:pt x="1029698" y="540433"/>
                  </a:cubicBezTo>
                  <a:cubicBezTo>
                    <a:pt x="1028270" y="519771"/>
                    <a:pt x="1026128" y="496259"/>
                    <a:pt x="1020417" y="479872"/>
                  </a:cubicBezTo>
                  <a:cubicBezTo>
                    <a:pt x="1011136" y="449948"/>
                    <a:pt x="1008994" y="400787"/>
                    <a:pt x="1008280" y="381550"/>
                  </a:cubicBezTo>
                  <a:cubicBezTo>
                    <a:pt x="1022559" y="380837"/>
                    <a:pt x="1033268" y="380125"/>
                    <a:pt x="1042549" y="379412"/>
                  </a:cubicBezTo>
                  <a:close/>
                  <a:moveTo>
                    <a:pt x="655366" y="125412"/>
                  </a:moveTo>
                  <a:cubicBezTo>
                    <a:pt x="940115" y="125412"/>
                    <a:pt x="847340" y="198178"/>
                    <a:pt x="1112107" y="193185"/>
                  </a:cubicBezTo>
                  <a:cubicBezTo>
                    <a:pt x="1139939" y="193185"/>
                    <a:pt x="1059296" y="281646"/>
                    <a:pt x="1045737" y="340144"/>
                  </a:cubicBezTo>
                  <a:cubicBezTo>
                    <a:pt x="1045023" y="341571"/>
                    <a:pt x="1044309" y="342998"/>
                    <a:pt x="1042882" y="343711"/>
                  </a:cubicBezTo>
                  <a:cubicBezTo>
                    <a:pt x="1012908" y="353699"/>
                    <a:pt x="849481" y="333723"/>
                    <a:pt x="739578" y="412910"/>
                  </a:cubicBezTo>
                  <a:cubicBezTo>
                    <a:pt x="680344" y="454287"/>
                    <a:pt x="636097" y="523487"/>
                    <a:pt x="636097" y="641910"/>
                  </a:cubicBezTo>
                  <a:cubicBezTo>
                    <a:pt x="636097" y="658318"/>
                    <a:pt x="577578" y="650471"/>
                    <a:pt x="563304" y="648331"/>
                  </a:cubicBezTo>
                  <a:cubicBezTo>
                    <a:pt x="561877" y="648331"/>
                    <a:pt x="560450" y="646904"/>
                    <a:pt x="559736" y="644764"/>
                  </a:cubicBezTo>
                  <a:cubicBezTo>
                    <a:pt x="556168" y="620508"/>
                    <a:pt x="529049" y="464275"/>
                    <a:pt x="418432" y="522060"/>
                  </a:cubicBezTo>
                  <a:cubicBezTo>
                    <a:pt x="314952" y="575564"/>
                    <a:pt x="411296" y="773888"/>
                    <a:pt x="417718" y="788870"/>
                  </a:cubicBezTo>
                  <a:cubicBezTo>
                    <a:pt x="418432" y="789583"/>
                    <a:pt x="418432" y="789583"/>
                    <a:pt x="418432" y="790296"/>
                  </a:cubicBezTo>
                  <a:cubicBezTo>
                    <a:pt x="418432" y="986480"/>
                    <a:pt x="418432" y="986480"/>
                    <a:pt x="418432" y="986480"/>
                  </a:cubicBezTo>
                  <a:cubicBezTo>
                    <a:pt x="418432" y="990047"/>
                    <a:pt x="414150" y="992187"/>
                    <a:pt x="411296" y="989334"/>
                  </a:cubicBezTo>
                  <a:cubicBezTo>
                    <a:pt x="364908" y="946530"/>
                    <a:pt x="114414" y="697555"/>
                    <a:pt x="205762" y="437166"/>
                  </a:cubicBezTo>
                  <a:cubicBezTo>
                    <a:pt x="212185" y="440733"/>
                    <a:pt x="219322" y="444300"/>
                    <a:pt x="225745" y="447867"/>
                  </a:cubicBezTo>
                  <a:cubicBezTo>
                    <a:pt x="227886" y="449293"/>
                    <a:pt x="229313" y="449293"/>
                    <a:pt x="230740" y="450007"/>
                  </a:cubicBezTo>
                  <a:cubicBezTo>
                    <a:pt x="242872" y="455001"/>
                    <a:pt x="242872" y="455001"/>
                    <a:pt x="242872" y="455001"/>
                  </a:cubicBezTo>
                  <a:cubicBezTo>
                    <a:pt x="247154" y="457141"/>
                    <a:pt x="252150" y="458568"/>
                    <a:pt x="257146" y="458568"/>
                  </a:cubicBezTo>
                  <a:cubicBezTo>
                    <a:pt x="262141" y="458568"/>
                    <a:pt x="267137" y="457141"/>
                    <a:pt x="271419" y="455001"/>
                  </a:cubicBezTo>
                  <a:cubicBezTo>
                    <a:pt x="283551" y="450007"/>
                    <a:pt x="283551" y="450007"/>
                    <a:pt x="283551" y="450007"/>
                  </a:cubicBezTo>
                  <a:cubicBezTo>
                    <a:pt x="284978" y="449293"/>
                    <a:pt x="287119" y="448580"/>
                    <a:pt x="288547" y="447867"/>
                  </a:cubicBezTo>
                  <a:cubicBezTo>
                    <a:pt x="516203" y="328016"/>
                    <a:pt x="549031" y="203886"/>
                    <a:pt x="548318" y="139680"/>
                  </a:cubicBezTo>
                  <a:cubicBezTo>
                    <a:pt x="548318" y="138967"/>
                    <a:pt x="548318" y="138253"/>
                    <a:pt x="548318" y="137540"/>
                  </a:cubicBezTo>
                  <a:cubicBezTo>
                    <a:pt x="548318" y="136826"/>
                    <a:pt x="548318" y="136113"/>
                    <a:pt x="548318" y="135400"/>
                  </a:cubicBezTo>
                  <a:cubicBezTo>
                    <a:pt x="581146" y="128979"/>
                    <a:pt x="616115" y="125412"/>
                    <a:pt x="655366" y="125412"/>
                  </a:cubicBezTo>
                  <a:close/>
                  <a:moveTo>
                    <a:pt x="376902" y="33337"/>
                  </a:moveTo>
                  <a:cubicBezTo>
                    <a:pt x="373333" y="33337"/>
                    <a:pt x="369764" y="34049"/>
                    <a:pt x="366194" y="34049"/>
                  </a:cubicBezTo>
                  <a:cubicBezTo>
                    <a:pt x="365480" y="34049"/>
                    <a:pt x="365480" y="34049"/>
                    <a:pt x="365480" y="34049"/>
                  </a:cubicBezTo>
                  <a:cubicBezTo>
                    <a:pt x="357628" y="34762"/>
                    <a:pt x="349775" y="36899"/>
                    <a:pt x="341922" y="39748"/>
                  </a:cubicBezTo>
                  <a:cubicBezTo>
                    <a:pt x="341209" y="39748"/>
                    <a:pt x="341209" y="39748"/>
                    <a:pt x="341209" y="39748"/>
                  </a:cubicBezTo>
                  <a:cubicBezTo>
                    <a:pt x="341209" y="39748"/>
                    <a:pt x="341209" y="39748"/>
                    <a:pt x="340495" y="40460"/>
                  </a:cubicBezTo>
                  <a:cubicBezTo>
                    <a:pt x="322648" y="46871"/>
                    <a:pt x="307656" y="58268"/>
                    <a:pt x="295521" y="73226"/>
                  </a:cubicBezTo>
                  <a:cubicBezTo>
                    <a:pt x="295521" y="73938"/>
                    <a:pt x="295521" y="73938"/>
                    <a:pt x="294807" y="73938"/>
                  </a:cubicBezTo>
                  <a:cubicBezTo>
                    <a:pt x="291951" y="78212"/>
                    <a:pt x="289810" y="81774"/>
                    <a:pt x="286954" y="86047"/>
                  </a:cubicBezTo>
                  <a:cubicBezTo>
                    <a:pt x="281243" y="96020"/>
                    <a:pt x="271249" y="102430"/>
                    <a:pt x="259113" y="103143"/>
                  </a:cubicBezTo>
                  <a:cubicBezTo>
                    <a:pt x="259113" y="103143"/>
                    <a:pt x="258399" y="103143"/>
                    <a:pt x="257685" y="103143"/>
                  </a:cubicBezTo>
                  <a:cubicBezTo>
                    <a:pt x="246977" y="103143"/>
                    <a:pt x="236269" y="98156"/>
                    <a:pt x="229844" y="88897"/>
                  </a:cubicBezTo>
                  <a:cubicBezTo>
                    <a:pt x="228416" y="86760"/>
                    <a:pt x="226988" y="84623"/>
                    <a:pt x="225561" y="83198"/>
                  </a:cubicBezTo>
                  <a:cubicBezTo>
                    <a:pt x="223419" y="81061"/>
                    <a:pt x="221277" y="78924"/>
                    <a:pt x="219850" y="76787"/>
                  </a:cubicBezTo>
                  <a:cubicBezTo>
                    <a:pt x="191295" y="41172"/>
                    <a:pt x="159170" y="34049"/>
                    <a:pt x="137754" y="34049"/>
                  </a:cubicBezTo>
                  <a:cubicBezTo>
                    <a:pt x="89924" y="34049"/>
                    <a:pt x="47806" y="67528"/>
                    <a:pt x="36384" y="114539"/>
                  </a:cubicBezTo>
                  <a:cubicBezTo>
                    <a:pt x="27103" y="150867"/>
                    <a:pt x="37098" y="191468"/>
                    <a:pt x="64225" y="232781"/>
                  </a:cubicBezTo>
                  <a:cubicBezTo>
                    <a:pt x="101346" y="287628"/>
                    <a:pt x="165595" y="339626"/>
                    <a:pt x="255543" y="387350"/>
                  </a:cubicBezTo>
                  <a:cubicBezTo>
                    <a:pt x="256257" y="387350"/>
                    <a:pt x="256257" y="387350"/>
                    <a:pt x="256257" y="387350"/>
                  </a:cubicBezTo>
                  <a:cubicBezTo>
                    <a:pt x="256971" y="387350"/>
                    <a:pt x="256971" y="387350"/>
                    <a:pt x="256971" y="387350"/>
                  </a:cubicBezTo>
                  <a:cubicBezTo>
                    <a:pt x="400460" y="311134"/>
                    <a:pt x="481128" y="221384"/>
                    <a:pt x="479700" y="138757"/>
                  </a:cubicBezTo>
                  <a:cubicBezTo>
                    <a:pt x="479700" y="138757"/>
                    <a:pt x="479700" y="138045"/>
                    <a:pt x="479700" y="137333"/>
                  </a:cubicBezTo>
                  <a:cubicBezTo>
                    <a:pt x="479700" y="136621"/>
                    <a:pt x="479700" y="136621"/>
                    <a:pt x="479700" y="136621"/>
                  </a:cubicBezTo>
                  <a:cubicBezTo>
                    <a:pt x="479700" y="79637"/>
                    <a:pt x="434012" y="33337"/>
                    <a:pt x="376902" y="33337"/>
                  </a:cubicBezTo>
                  <a:close/>
                  <a:moveTo>
                    <a:pt x="138663" y="0"/>
                  </a:moveTo>
                  <a:cubicBezTo>
                    <a:pt x="176473" y="0"/>
                    <a:pt x="215710" y="17104"/>
                    <a:pt x="247100" y="55587"/>
                  </a:cubicBezTo>
                  <a:cubicBezTo>
                    <a:pt x="247813" y="57012"/>
                    <a:pt x="249240" y="58437"/>
                    <a:pt x="250667" y="59150"/>
                  </a:cubicBezTo>
                  <a:cubicBezTo>
                    <a:pt x="253521" y="62713"/>
                    <a:pt x="256374" y="66276"/>
                    <a:pt x="258514" y="69839"/>
                  </a:cubicBezTo>
                  <a:cubicBezTo>
                    <a:pt x="261368" y="64138"/>
                    <a:pt x="264935" y="59150"/>
                    <a:pt x="269216" y="53449"/>
                  </a:cubicBezTo>
                  <a:cubicBezTo>
                    <a:pt x="269929" y="52736"/>
                    <a:pt x="269929" y="52736"/>
                    <a:pt x="269929" y="52736"/>
                  </a:cubicBezTo>
                  <a:cubicBezTo>
                    <a:pt x="285624" y="32782"/>
                    <a:pt x="305599" y="17816"/>
                    <a:pt x="329855" y="8552"/>
                  </a:cubicBezTo>
                  <a:cubicBezTo>
                    <a:pt x="330568" y="8552"/>
                    <a:pt x="330568" y="8552"/>
                    <a:pt x="331282" y="8552"/>
                  </a:cubicBezTo>
                  <a:cubicBezTo>
                    <a:pt x="341269" y="4276"/>
                    <a:pt x="352684" y="2138"/>
                    <a:pt x="363385" y="713"/>
                  </a:cubicBezTo>
                  <a:cubicBezTo>
                    <a:pt x="367665" y="0"/>
                    <a:pt x="372659" y="0"/>
                    <a:pt x="377653" y="0"/>
                  </a:cubicBezTo>
                  <a:cubicBezTo>
                    <a:pt x="453274" y="0"/>
                    <a:pt x="514626" y="61288"/>
                    <a:pt x="514626" y="136828"/>
                  </a:cubicBezTo>
                  <a:cubicBezTo>
                    <a:pt x="514626" y="136828"/>
                    <a:pt x="514626" y="137541"/>
                    <a:pt x="514626" y="138254"/>
                  </a:cubicBezTo>
                  <a:cubicBezTo>
                    <a:pt x="516053" y="218783"/>
                    <a:pt x="454700" y="322116"/>
                    <a:pt x="272783" y="417611"/>
                  </a:cubicBezTo>
                  <a:cubicBezTo>
                    <a:pt x="272069" y="418324"/>
                    <a:pt x="271356" y="419036"/>
                    <a:pt x="269929" y="419036"/>
                  </a:cubicBezTo>
                  <a:cubicBezTo>
                    <a:pt x="257088" y="425450"/>
                    <a:pt x="257088" y="425450"/>
                    <a:pt x="257088" y="425450"/>
                  </a:cubicBezTo>
                  <a:cubicBezTo>
                    <a:pt x="244246" y="419036"/>
                    <a:pt x="244246" y="419036"/>
                    <a:pt x="244246" y="419036"/>
                  </a:cubicBezTo>
                  <a:cubicBezTo>
                    <a:pt x="243533" y="419036"/>
                    <a:pt x="242106" y="418324"/>
                    <a:pt x="241393" y="417611"/>
                  </a:cubicBezTo>
                  <a:cubicBezTo>
                    <a:pt x="-125297" y="224484"/>
                    <a:pt x="-1164" y="0"/>
                    <a:pt x="138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52" name="Google Shape;752;g29878ca1578_0_434"/>
          <p:cNvGrpSpPr/>
          <p:nvPr/>
        </p:nvGrpSpPr>
        <p:grpSpPr>
          <a:xfrm>
            <a:off x="4951254" y="777687"/>
            <a:ext cx="548639" cy="548639"/>
            <a:chOff x="5273675" y="2606675"/>
            <a:chExt cx="1644600" cy="1644600"/>
          </a:xfrm>
        </p:grpSpPr>
        <p:sp>
          <p:nvSpPr>
            <p:cNvPr id="753" name="Google Shape;753;g29878ca1578_0_434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4" name="Google Shape;754;g29878ca1578_0_434"/>
            <p:cNvSpPr/>
            <p:nvPr/>
          </p:nvSpPr>
          <p:spPr>
            <a:xfrm>
              <a:off x="5567650" y="2832877"/>
              <a:ext cx="1045370" cy="1210486"/>
            </a:xfrm>
            <a:custGeom>
              <a:rect b="b" l="l" r="r" t="t"/>
              <a:pathLst>
                <a:path extrusionOk="0" h="1210486" w="1045370">
                  <a:moveTo>
                    <a:pt x="265245" y="794561"/>
                  </a:moveTo>
                  <a:cubicBezTo>
                    <a:pt x="32414" y="1100478"/>
                    <a:pt x="32414" y="1100478"/>
                    <a:pt x="32414" y="1100478"/>
                  </a:cubicBezTo>
                  <a:cubicBezTo>
                    <a:pt x="26700" y="1108304"/>
                    <a:pt x="37413" y="1134627"/>
                    <a:pt x="65982" y="1156682"/>
                  </a:cubicBezTo>
                  <a:cubicBezTo>
                    <a:pt x="80266" y="1167353"/>
                    <a:pt x="95978" y="1174468"/>
                    <a:pt x="109548" y="1177313"/>
                  </a:cubicBezTo>
                  <a:cubicBezTo>
                    <a:pt x="118833" y="1178736"/>
                    <a:pt x="126689" y="1177313"/>
                    <a:pt x="129546" y="1174468"/>
                  </a:cubicBezTo>
                  <a:cubicBezTo>
                    <a:pt x="361663" y="867839"/>
                    <a:pt x="361663" y="867839"/>
                    <a:pt x="361663" y="867839"/>
                  </a:cubicBezTo>
                  <a:cubicBezTo>
                    <a:pt x="265245" y="794561"/>
                    <a:pt x="265245" y="794561"/>
                    <a:pt x="265245" y="794561"/>
                  </a:cubicBezTo>
                  <a:close/>
                  <a:moveTo>
                    <a:pt x="260672" y="755588"/>
                  </a:moveTo>
                  <a:cubicBezTo>
                    <a:pt x="264243" y="754873"/>
                    <a:pt x="268528" y="756304"/>
                    <a:pt x="272098" y="758449"/>
                  </a:cubicBezTo>
                  <a:cubicBezTo>
                    <a:pt x="393495" y="852147"/>
                    <a:pt x="393495" y="852147"/>
                    <a:pt x="393495" y="852147"/>
                  </a:cubicBezTo>
                  <a:cubicBezTo>
                    <a:pt x="400636" y="857154"/>
                    <a:pt x="401350" y="867167"/>
                    <a:pt x="396352" y="874320"/>
                  </a:cubicBezTo>
                  <a:cubicBezTo>
                    <a:pt x="154986" y="1194035"/>
                    <a:pt x="154986" y="1194035"/>
                    <a:pt x="154986" y="1194035"/>
                  </a:cubicBezTo>
                  <a:cubicBezTo>
                    <a:pt x="146416" y="1204764"/>
                    <a:pt x="133563" y="1210486"/>
                    <a:pt x="117852" y="1210486"/>
                  </a:cubicBezTo>
                  <a:cubicBezTo>
                    <a:pt x="113568" y="1210486"/>
                    <a:pt x="109283" y="1209771"/>
                    <a:pt x="104285" y="1209056"/>
                  </a:cubicBezTo>
                  <a:cubicBezTo>
                    <a:pt x="86432" y="1206195"/>
                    <a:pt x="65723" y="1196181"/>
                    <a:pt x="47871" y="1182591"/>
                  </a:cubicBezTo>
                  <a:cubicBezTo>
                    <a:pt x="5739" y="1150405"/>
                    <a:pt x="-11400" y="1107490"/>
                    <a:pt x="7881" y="1082457"/>
                  </a:cubicBezTo>
                  <a:cubicBezTo>
                    <a:pt x="249961" y="761310"/>
                    <a:pt x="249961" y="761310"/>
                    <a:pt x="249961" y="761310"/>
                  </a:cubicBezTo>
                  <a:cubicBezTo>
                    <a:pt x="252817" y="758449"/>
                    <a:pt x="256388" y="756304"/>
                    <a:pt x="260672" y="755588"/>
                  </a:cubicBezTo>
                  <a:close/>
                  <a:moveTo>
                    <a:pt x="774993" y="154566"/>
                  </a:moveTo>
                  <a:cubicBezTo>
                    <a:pt x="771161" y="155726"/>
                    <a:pt x="767774" y="158401"/>
                    <a:pt x="765991" y="162325"/>
                  </a:cubicBezTo>
                  <a:cubicBezTo>
                    <a:pt x="761713" y="170174"/>
                    <a:pt x="764565" y="179449"/>
                    <a:pt x="772409" y="183730"/>
                  </a:cubicBezTo>
                  <a:cubicBezTo>
                    <a:pt x="782391" y="189438"/>
                    <a:pt x="792374" y="195859"/>
                    <a:pt x="802356" y="202994"/>
                  </a:cubicBezTo>
                  <a:cubicBezTo>
                    <a:pt x="850842" y="240095"/>
                    <a:pt x="882215" y="292893"/>
                    <a:pt x="890059" y="353539"/>
                  </a:cubicBezTo>
                  <a:cubicBezTo>
                    <a:pt x="897902" y="413471"/>
                    <a:pt x="882215" y="473404"/>
                    <a:pt x="844425" y="521207"/>
                  </a:cubicBezTo>
                  <a:cubicBezTo>
                    <a:pt x="830877" y="539044"/>
                    <a:pt x="814477" y="554741"/>
                    <a:pt x="796652" y="567584"/>
                  </a:cubicBezTo>
                  <a:cubicBezTo>
                    <a:pt x="789521" y="573292"/>
                    <a:pt x="788095" y="582567"/>
                    <a:pt x="793087" y="589702"/>
                  </a:cubicBezTo>
                  <a:cubicBezTo>
                    <a:pt x="795939" y="593983"/>
                    <a:pt x="800930" y="596123"/>
                    <a:pt x="805921" y="596123"/>
                  </a:cubicBezTo>
                  <a:cubicBezTo>
                    <a:pt x="808773" y="596123"/>
                    <a:pt x="812338" y="595410"/>
                    <a:pt x="815190" y="593269"/>
                  </a:cubicBezTo>
                  <a:cubicBezTo>
                    <a:pt x="835868" y="578286"/>
                    <a:pt x="853694" y="561162"/>
                    <a:pt x="869381" y="540471"/>
                  </a:cubicBezTo>
                  <a:cubicBezTo>
                    <a:pt x="912163" y="485533"/>
                    <a:pt x="929988" y="417752"/>
                    <a:pt x="921432" y="349258"/>
                  </a:cubicBezTo>
                  <a:cubicBezTo>
                    <a:pt x="912163" y="280764"/>
                    <a:pt x="876511" y="220118"/>
                    <a:pt x="820895" y="178022"/>
                  </a:cubicBezTo>
                  <a:cubicBezTo>
                    <a:pt x="810199" y="169460"/>
                    <a:pt x="798791" y="162325"/>
                    <a:pt x="786669" y="155904"/>
                  </a:cubicBezTo>
                  <a:cubicBezTo>
                    <a:pt x="783104" y="153764"/>
                    <a:pt x="778826" y="153407"/>
                    <a:pt x="774993" y="154566"/>
                  </a:cubicBezTo>
                  <a:close/>
                  <a:moveTo>
                    <a:pt x="679939" y="81941"/>
                  </a:moveTo>
                  <a:cubicBezTo>
                    <a:pt x="738861" y="85228"/>
                    <a:pt x="797369" y="105340"/>
                    <a:pt x="847738" y="143293"/>
                  </a:cubicBezTo>
                  <a:cubicBezTo>
                    <a:pt x="982056" y="245212"/>
                    <a:pt x="1007776" y="434796"/>
                    <a:pt x="904180" y="568075"/>
                  </a:cubicBezTo>
                  <a:cubicBezTo>
                    <a:pt x="801298" y="701354"/>
                    <a:pt x="609109" y="726299"/>
                    <a:pt x="474791" y="625093"/>
                  </a:cubicBezTo>
                  <a:cubicBezTo>
                    <a:pt x="339044" y="523886"/>
                    <a:pt x="314038" y="333589"/>
                    <a:pt x="417635" y="201023"/>
                  </a:cubicBezTo>
                  <a:cubicBezTo>
                    <a:pt x="482382" y="117724"/>
                    <a:pt x="581736" y="76464"/>
                    <a:pt x="679939" y="81941"/>
                  </a:cubicBezTo>
                  <a:close/>
                  <a:moveTo>
                    <a:pt x="682264" y="48100"/>
                  </a:moveTo>
                  <a:cubicBezTo>
                    <a:pt x="574687" y="41642"/>
                    <a:pt x="465924" y="86997"/>
                    <a:pt x="395387" y="178934"/>
                  </a:cubicBezTo>
                  <a:cubicBezTo>
                    <a:pt x="291813" y="315323"/>
                    <a:pt x="307528" y="505981"/>
                    <a:pt x="426816" y="622375"/>
                  </a:cubicBezTo>
                  <a:cubicBezTo>
                    <a:pt x="436816" y="632372"/>
                    <a:pt x="447530" y="641655"/>
                    <a:pt x="458245" y="650224"/>
                  </a:cubicBezTo>
                  <a:cubicBezTo>
                    <a:pt x="468245" y="657365"/>
                    <a:pt x="478245" y="664505"/>
                    <a:pt x="488960" y="670932"/>
                  </a:cubicBezTo>
                  <a:cubicBezTo>
                    <a:pt x="633248" y="758049"/>
                    <a:pt x="823966" y="724488"/>
                    <a:pt x="928968" y="587385"/>
                  </a:cubicBezTo>
                  <a:cubicBezTo>
                    <a:pt x="1041113" y="440286"/>
                    <a:pt x="1013256" y="228920"/>
                    <a:pt x="866110" y="116810"/>
                  </a:cubicBezTo>
                  <a:cubicBezTo>
                    <a:pt x="810930" y="74501"/>
                    <a:pt x="746811" y="51974"/>
                    <a:pt x="682264" y="48100"/>
                  </a:cubicBezTo>
                  <a:close/>
                  <a:moveTo>
                    <a:pt x="684983" y="623"/>
                  </a:moveTo>
                  <a:cubicBezTo>
                    <a:pt x="758724" y="4827"/>
                    <a:pt x="832037" y="30327"/>
                    <a:pt x="895212" y="78517"/>
                  </a:cubicBezTo>
                  <a:cubicBezTo>
                    <a:pt x="1062965" y="207737"/>
                    <a:pt x="1095088" y="448328"/>
                    <a:pt x="966597" y="616813"/>
                  </a:cubicBezTo>
                  <a:cubicBezTo>
                    <a:pt x="851668" y="766736"/>
                    <a:pt x="646081" y="808144"/>
                    <a:pt x="484039" y="723187"/>
                  </a:cubicBezTo>
                  <a:cubicBezTo>
                    <a:pt x="484039" y="723187"/>
                    <a:pt x="484039" y="723187"/>
                    <a:pt x="407658" y="823136"/>
                  </a:cubicBezTo>
                  <a:cubicBezTo>
                    <a:pt x="407658" y="823136"/>
                    <a:pt x="407658" y="823136"/>
                    <a:pt x="300582" y="741035"/>
                  </a:cubicBezTo>
                  <a:cubicBezTo>
                    <a:pt x="305579" y="734610"/>
                    <a:pt x="321283" y="713192"/>
                    <a:pt x="377677" y="639659"/>
                  </a:cubicBezTo>
                  <a:cubicBezTo>
                    <a:pt x="256324" y="505441"/>
                    <a:pt x="244188" y="299118"/>
                    <a:pt x="357689" y="150623"/>
                  </a:cubicBezTo>
                  <a:cubicBezTo>
                    <a:pt x="437996" y="45766"/>
                    <a:pt x="562082" y="-6384"/>
                    <a:pt x="684983" y="6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55" name="Google Shape;755;g29878ca1578_0_434"/>
          <p:cNvGrpSpPr/>
          <p:nvPr/>
        </p:nvGrpSpPr>
        <p:grpSpPr>
          <a:xfrm>
            <a:off x="7308263" y="777687"/>
            <a:ext cx="548639" cy="548639"/>
            <a:chOff x="5273675" y="2606675"/>
            <a:chExt cx="1644600" cy="1644600"/>
          </a:xfrm>
        </p:grpSpPr>
        <p:sp>
          <p:nvSpPr>
            <p:cNvPr id="756" name="Google Shape;756;g29878ca1578_0_434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7" name="Google Shape;757;g29878ca1578_0_434"/>
            <p:cNvSpPr/>
            <p:nvPr/>
          </p:nvSpPr>
          <p:spPr>
            <a:xfrm>
              <a:off x="5445125" y="2776538"/>
              <a:ext cx="1304925" cy="1304925"/>
            </a:xfrm>
            <a:custGeom>
              <a:rect b="b" l="l" r="r" t="t"/>
              <a:pathLst>
                <a:path extrusionOk="0" h="1304925" w="1304925">
                  <a:moveTo>
                    <a:pt x="971220" y="1027112"/>
                  </a:moveTo>
                  <a:cubicBezTo>
                    <a:pt x="1004744" y="1039261"/>
                    <a:pt x="1037555" y="1053555"/>
                    <a:pt x="1066800" y="1069278"/>
                  </a:cubicBezTo>
                  <a:cubicBezTo>
                    <a:pt x="995471" y="1140744"/>
                    <a:pt x="905597" y="1193630"/>
                    <a:pt x="806450" y="1220787"/>
                  </a:cubicBezTo>
                  <a:cubicBezTo>
                    <a:pt x="844967" y="1189342"/>
                    <a:pt x="879918" y="1146462"/>
                    <a:pt x="910590" y="1092147"/>
                  </a:cubicBezTo>
                  <a:cubicBezTo>
                    <a:pt x="919863" y="1076424"/>
                    <a:pt x="928422" y="1059987"/>
                    <a:pt x="936269" y="1042835"/>
                  </a:cubicBezTo>
                  <a:cubicBezTo>
                    <a:pt x="936269" y="1042835"/>
                    <a:pt x="936982" y="1042835"/>
                    <a:pt x="937695" y="1042835"/>
                  </a:cubicBezTo>
                  <a:cubicBezTo>
                    <a:pt x="950534" y="1042835"/>
                    <a:pt x="962660" y="1036403"/>
                    <a:pt x="971220" y="1027112"/>
                  </a:cubicBezTo>
                  <a:close/>
                  <a:moveTo>
                    <a:pt x="332118" y="1027112"/>
                  </a:moveTo>
                  <a:cubicBezTo>
                    <a:pt x="340678" y="1036403"/>
                    <a:pt x="352804" y="1042835"/>
                    <a:pt x="366356" y="1042835"/>
                  </a:cubicBezTo>
                  <a:cubicBezTo>
                    <a:pt x="366356" y="1042835"/>
                    <a:pt x="366356" y="1042835"/>
                    <a:pt x="367069" y="1042835"/>
                  </a:cubicBezTo>
                  <a:cubicBezTo>
                    <a:pt x="374916" y="1059987"/>
                    <a:pt x="383475" y="1076424"/>
                    <a:pt x="392748" y="1092147"/>
                  </a:cubicBezTo>
                  <a:cubicBezTo>
                    <a:pt x="423419" y="1146462"/>
                    <a:pt x="458370" y="1189342"/>
                    <a:pt x="496888" y="1220787"/>
                  </a:cubicBezTo>
                  <a:cubicBezTo>
                    <a:pt x="397741" y="1193630"/>
                    <a:pt x="307867" y="1140744"/>
                    <a:pt x="236538" y="1069278"/>
                  </a:cubicBezTo>
                  <a:cubicBezTo>
                    <a:pt x="265783" y="1053555"/>
                    <a:pt x="298594" y="1039261"/>
                    <a:pt x="332118" y="1027112"/>
                  </a:cubicBezTo>
                  <a:close/>
                  <a:moveTo>
                    <a:pt x="776946" y="982662"/>
                  </a:moveTo>
                  <a:cubicBezTo>
                    <a:pt x="817733" y="987652"/>
                    <a:pt x="855658" y="994781"/>
                    <a:pt x="893583" y="1004047"/>
                  </a:cubicBezTo>
                  <a:cubicBezTo>
                    <a:pt x="894299" y="1014740"/>
                    <a:pt x="899308" y="1024007"/>
                    <a:pt x="906463" y="1031136"/>
                  </a:cubicBezTo>
                  <a:cubicBezTo>
                    <a:pt x="899308" y="1046818"/>
                    <a:pt x="891436" y="1062501"/>
                    <a:pt x="882849" y="1076758"/>
                  </a:cubicBezTo>
                  <a:cubicBezTo>
                    <a:pt x="834907" y="1161586"/>
                    <a:pt x="775515" y="1217188"/>
                    <a:pt x="710399" y="1238574"/>
                  </a:cubicBezTo>
                  <a:cubicBezTo>
                    <a:pt x="696088" y="1239999"/>
                    <a:pt x="681777" y="1240712"/>
                    <a:pt x="666750" y="1241425"/>
                  </a:cubicBezTo>
                  <a:cubicBezTo>
                    <a:pt x="666750" y="1241425"/>
                    <a:pt x="666750" y="1241425"/>
                    <a:pt x="666750" y="1086738"/>
                  </a:cubicBezTo>
                  <a:cubicBezTo>
                    <a:pt x="722564" y="1079609"/>
                    <a:pt x="766928" y="1037551"/>
                    <a:pt x="776946" y="982662"/>
                  </a:cubicBezTo>
                  <a:close/>
                  <a:moveTo>
                    <a:pt x="525533" y="982662"/>
                  </a:moveTo>
                  <a:cubicBezTo>
                    <a:pt x="535485" y="1037551"/>
                    <a:pt x="579556" y="1079609"/>
                    <a:pt x="635000" y="1086738"/>
                  </a:cubicBezTo>
                  <a:cubicBezTo>
                    <a:pt x="635000" y="1086738"/>
                    <a:pt x="635000" y="1086738"/>
                    <a:pt x="635000" y="1241425"/>
                  </a:cubicBezTo>
                  <a:cubicBezTo>
                    <a:pt x="620073" y="1240712"/>
                    <a:pt x="605856" y="1239999"/>
                    <a:pt x="591640" y="1238574"/>
                  </a:cubicBezTo>
                  <a:cubicBezTo>
                    <a:pt x="526955" y="1217188"/>
                    <a:pt x="467957" y="1161586"/>
                    <a:pt x="420332" y="1076758"/>
                  </a:cubicBezTo>
                  <a:cubicBezTo>
                    <a:pt x="411802" y="1062501"/>
                    <a:pt x="403983" y="1046818"/>
                    <a:pt x="396875" y="1031136"/>
                  </a:cubicBezTo>
                  <a:cubicBezTo>
                    <a:pt x="403983" y="1024007"/>
                    <a:pt x="408959" y="1014740"/>
                    <a:pt x="409670" y="1004047"/>
                  </a:cubicBezTo>
                  <a:cubicBezTo>
                    <a:pt x="447343" y="994781"/>
                    <a:pt x="485017" y="987652"/>
                    <a:pt x="525533" y="982662"/>
                  </a:cubicBezTo>
                  <a:close/>
                  <a:moveTo>
                    <a:pt x="645238" y="882650"/>
                  </a:moveTo>
                  <a:cubicBezTo>
                    <a:pt x="682301" y="882650"/>
                    <a:pt x="671609" y="891918"/>
                    <a:pt x="705822" y="891205"/>
                  </a:cubicBezTo>
                  <a:cubicBezTo>
                    <a:pt x="709385" y="891205"/>
                    <a:pt x="698694" y="903324"/>
                    <a:pt x="696556" y="911166"/>
                  </a:cubicBezTo>
                  <a:cubicBezTo>
                    <a:pt x="695843" y="911166"/>
                    <a:pt x="695130" y="911166"/>
                    <a:pt x="694418" y="911166"/>
                  </a:cubicBezTo>
                  <a:cubicBezTo>
                    <a:pt x="695130" y="915444"/>
                    <a:pt x="695843" y="923999"/>
                    <a:pt x="696556" y="926850"/>
                  </a:cubicBezTo>
                  <a:cubicBezTo>
                    <a:pt x="697269" y="929702"/>
                    <a:pt x="697981" y="932554"/>
                    <a:pt x="698694" y="935405"/>
                  </a:cubicBezTo>
                  <a:cubicBezTo>
                    <a:pt x="699407" y="937544"/>
                    <a:pt x="699407" y="939683"/>
                    <a:pt x="700120" y="941109"/>
                  </a:cubicBezTo>
                  <a:cubicBezTo>
                    <a:pt x="701545" y="946812"/>
                    <a:pt x="703683" y="950376"/>
                    <a:pt x="705822" y="952515"/>
                  </a:cubicBezTo>
                  <a:cubicBezTo>
                    <a:pt x="705822" y="953228"/>
                    <a:pt x="706534" y="953228"/>
                    <a:pt x="706534" y="953941"/>
                  </a:cubicBezTo>
                  <a:cubicBezTo>
                    <a:pt x="710811" y="958218"/>
                    <a:pt x="714375" y="962496"/>
                    <a:pt x="712949" y="966060"/>
                  </a:cubicBezTo>
                  <a:cubicBezTo>
                    <a:pt x="712236" y="968199"/>
                    <a:pt x="710098" y="973189"/>
                    <a:pt x="699407" y="973902"/>
                  </a:cubicBezTo>
                  <a:cubicBezTo>
                    <a:pt x="700120" y="978180"/>
                    <a:pt x="700832" y="986735"/>
                    <a:pt x="700120" y="992438"/>
                  </a:cubicBezTo>
                  <a:cubicBezTo>
                    <a:pt x="700120" y="992438"/>
                    <a:pt x="700120" y="992438"/>
                    <a:pt x="700120" y="993151"/>
                  </a:cubicBezTo>
                  <a:cubicBezTo>
                    <a:pt x="699407" y="1001706"/>
                    <a:pt x="699407" y="1006696"/>
                    <a:pt x="695843" y="1008122"/>
                  </a:cubicBezTo>
                  <a:cubicBezTo>
                    <a:pt x="692279" y="1010261"/>
                    <a:pt x="682301" y="1011686"/>
                    <a:pt x="668046" y="1010261"/>
                  </a:cubicBezTo>
                  <a:cubicBezTo>
                    <a:pt x="668046" y="1010261"/>
                    <a:pt x="668046" y="1010261"/>
                    <a:pt x="668046" y="1033787"/>
                  </a:cubicBezTo>
                  <a:cubicBezTo>
                    <a:pt x="668046" y="1035212"/>
                    <a:pt x="666620" y="1036638"/>
                    <a:pt x="664482" y="1036638"/>
                  </a:cubicBezTo>
                  <a:cubicBezTo>
                    <a:pt x="662344" y="1036638"/>
                    <a:pt x="633833" y="1036638"/>
                    <a:pt x="611025" y="1027370"/>
                  </a:cubicBezTo>
                  <a:cubicBezTo>
                    <a:pt x="609600" y="1026657"/>
                    <a:pt x="608887" y="1025945"/>
                    <a:pt x="608887" y="1024519"/>
                  </a:cubicBezTo>
                  <a:cubicBezTo>
                    <a:pt x="608887" y="1024519"/>
                    <a:pt x="608887" y="1024519"/>
                    <a:pt x="608887" y="990299"/>
                  </a:cubicBezTo>
                  <a:cubicBezTo>
                    <a:pt x="597483" y="978180"/>
                    <a:pt x="574675" y="948238"/>
                    <a:pt x="588930" y="918295"/>
                  </a:cubicBezTo>
                  <a:cubicBezTo>
                    <a:pt x="596770" y="901899"/>
                    <a:pt x="613164" y="882650"/>
                    <a:pt x="645238" y="882650"/>
                  </a:cubicBezTo>
                  <a:close/>
                  <a:moveTo>
                    <a:pt x="1039099" y="666750"/>
                  </a:moveTo>
                  <a:cubicBezTo>
                    <a:pt x="1039099" y="666750"/>
                    <a:pt x="1039099" y="666750"/>
                    <a:pt x="1241425" y="666750"/>
                  </a:cubicBezTo>
                  <a:cubicBezTo>
                    <a:pt x="1237120" y="812788"/>
                    <a:pt x="1180441" y="945225"/>
                    <a:pt x="1089322" y="1046163"/>
                  </a:cubicBezTo>
                  <a:cubicBezTo>
                    <a:pt x="1055601" y="1027550"/>
                    <a:pt x="1019010" y="1011085"/>
                    <a:pt x="979550" y="997484"/>
                  </a:cubicBezTo>
                  <a:cubicBezTo>
                    <a:pt x="979550" y="985314"/>
                    <a:pt x="973810" y="974576"/>
                    <a:pt x="965200" y="966701"/>
                  </a:cubicBezTo>
                  <a:cubicBezTo>
                    <a:pt x="993181" y="883660"/>
                    <a:pt x="1009683" y="789880"/>
                    <a:pt x="1013271" y="691806"/>
                  </a:cubicBezTo>
                  <a:cubicBezTo>
                    <a:pt x="1024750" y="687510"/>
                    <a:pt x="1034077" y="678204"/>
                    <a:pt x="1039099" y="666750"/>
                  </a:cubicBezTo>
                  <a:close/>
                  <a:moveTo>
                    <a:pt x="691822" y="666750"/>
                  </a:moveTo>
                  <a:cubicBezTo>
                    <a:pt x="691822" y="666750"/>
                    <a:pt x="691822" y="666750"/>
                    <a:pt x="958307" y="666750"/>
                  </a:cubicBezTo>
                  <a:cubicBezTo>
                    <a:pt x="962605" y="678177"/>
                    <a:pt x="971202" y="686747"/>
                    <a:pt x="982663" y="691033"/>
                  </a:cubicBezTo>
                  <a:cubicBezTo>
                    <a:pt x="979081" y="785306"/>
                    <a:pt x="963322" y="875294"/>
                    <a:pt x="936100" y="955283"/>
                  </a:cubicBezTo>
                  <a:cubicBezTo>
                    <a:pt x="922489" y="955283"/>
                    <a:pt x="909595" y="962425"/>
                    <a:pt x="901715" y="973138"/>
                  </a:cubicBezTo>
                  <a:cubicBezTo>
                    <a:pt x="862315" y="963139"/>
                    <a:pt x="821483" y="955283"/>
                    <a:pt x="779218" y="950284"/>
                  </a:cubicBezTo>
                  <a:cubicBezTo>
                    <a:pt x="774920" y="888864"/>
                    <a:pt x="727640" y="839584"/>
                    <a:pt x="666750" y="831728"/>
                  </a:cubicBezTo>
                  <a:cubicBezTo>
                    <a:pt x="666750" y="831728"/>
                    <a:pt x="666750" y="831728"/>
                    <a:pt x="666750" y="691747"/>
                  </a:cubicBezTo>
                  <a:cubicBezTo>
                    <a:pt x="678211" y="687462"/>
                    <a:pt x="687524" y="678177"/>
                    <a:pt x="691822" y="666750"/>
                  </a:cubicBezTo>
                  <a:close/>
                  <a:moveTo>
                    <a:pt x="481775" y="666750"/>
                  </a:moveTo>
                  <a:cubicBezTo>
                    <a:pt x="481775" y="666750"/>
                    <a:pt x="481775" y="666750"/>
                    <a:pt x="610057" y="666750"/>
                  </a:cubicBezTo>
                  <a:cubicBezTo>
                    <a:pt x="614333" y="678177"/>
                    <a:pt x="623598" y="687462"/>
                    <a:pt x="635001" y="691747"/>
                  </a:cubicBezTo>
                  <a:cubicBezTo>
                    <a:pt x="635001" y="691747"/>
                    <a:pt x="635001" y="691747"/>
                    <a:pt x="635001" y="831728"/>
                  </a:cubicBezTo>
                  <a:cubicBezTo>
                    <a:pt x="574423" y="839584"/>
                    <a:pt x="527386" y="888864"/>
                    <a:pt x="523110" y="950284"/>
                  </a:cubicBezTo>
                  <a:cubicBezTo>
                    <a:pt x="481062" y="955283"/>
                    <a:pt x="440439" y="963139"/>
                    <a:pt x="401242" y="973138"/>
                  </a:cubicBezTo>
                  <a:cubicBezTo>
                    <a:pt x="393402" y="962425"/>
                    <a:pt x="380574" y="955283"/>
                    <a:pt x="367033" y="955283"/>
                  </a:cubicBezTo>
                  <a:cubicBezTo>
                    <a:pt x="353492" y="915289"/>
                    <a:pt x="342802" y="872437"/>
                    <a:pt x="334963" y="827443"/>
                  </a:cubicBezTo>
                  <a:cubicBezTo>
                    <a:pt x="414070" y="813874"/>
                    <a:pt x="474648" y="748168"/>
                    <a:pt x="481775" y="666750"/>
                  </a:cubicBezTo>
                  <a:close/>
                  <a:moveTo>
                    <a:pt x="61913" y="666750"/>
                  </a:moveTo>
                  <a:cubicBezTo>
                    <a:pt x="61913" y="666750"/>
                    <a:pt x="61913" y="666750"/>
                    <a:pt x="126114" y="666750"/>
                  </a:cubicBezTo>
                  <a:cubicBezTo>
                    <a:pt x="133961" y="758382"/>
                    <a:pt x="210289" y="829969"/>
                    <a:pt x="303024" y="830685"/>
                  </a:cubicBezTo>
                  <a:cubicBezTo>
                    <a:pt x="310870" y="877933"/>
                    <a:pt x="322284" y="923749"/>
                    <a:pt x="336551" y="966701"/>
                  </a:cubicBezTo>
                  <a:cubicBezTo>
                    <a:pt x="327991" y="974576"/>
                    <a:pt x="322284" y="985314"/>
                    <a:pt x="322284" y="997484"/>
                  </a:cubicBezTo>
                  <a:cubicBezTo>
                    <a:pt x="283050" y="1011085"/>
                    <a:pt x="246669" y="1027550"/>
                    <a:pt x="213142" y="1046163"/>
                  </a:cubicBezTo>
                  <a:cubicBezTo>
                    <a:pt x="122547" y="945225"/>
                    <a:pt x="66193" y="812788"/>
                    <a:pt x="61913" y="666750"/>
                  </a:cubicBezTo>
                  <a:close/>
                  <a:moveTo>
                    <a:pt x="297686" y="534987"/>
                  </a:moveTo>
                  <a:cubicBezTo>
                    <a:pt x="352805" y="534987"/>
                    <a:pt x="375712" y="560774"/>
                    <a:pt x="373565" y="572235"/>
                  </a:cubicBezTo>
                  <a:cubicBezTo>
                    <a:pt x="372133" y="574384"/>
                    <a:pt x="371417" y="576533"/>
                    <a:pt x="369986" y="578682"/>
                  </a:cubicBezTo>
                  <a:cubicBezTo>
                    <a:pt x="372133" y="581547"/>
                    <a:pt x="378576" y="590859"/>
                    <a:pt x="377860" y="605186"/>
                  </a:cubicBezTo>
                  <a:cubicBezTo>
                    <a:pt x="377144" y="613065"/>
                    <a:pt x="377860" y="625242"/>
                    <a:pt x="379291" y="628108"/>
                  </a:cubicBezTo>
                  <a:cubicBezTo>
                    <a:pt x="381439" y="633122"/>
                    <a:pt x="385018" y="639569"/>
                    <a:pt x="389313" y="643866"/>
                  </a:cubicBezTo>
                  <a:cubicBezTo>
                    <a:pt x="393608" y="648164"/>
                    <a:pt x="400051" y="657476"/>
                    <a:pt x="397903" y="663207"/>
                  </a:cubicBezTo>
                  <a:cubicBezTo>
                    <a:pt x="395756" y="667505"/>
                    <a:pt x="389313" y="673951"/>
                    <a:pt x="376428" y="673951"/>
                  </a:cubicBezTo>
                  <a:cubicBezTo>
                    <a:pt x="376428" y="678249"/>
                    <a:pt x="376428" y="683980"/>
                    <a:pt x="376428" y="690427"/>
                  </a:cubicBezTo>
                  <a:cubicBezTo>
                    <a:pt x="376428" y="711916"/>
                    <a:pt x="374281" y="717646"/>
                    <a:pt x="371417" y="720512"/>
                  </a:cubicBezTo>
                  <a:cubicBezTo>
                    <a:pt x="368554" y="722661"/>
                    <a:pt x="363543" y="725526"/>
                    <a:pt x="343500" y="725526"/>
                  </a:cubicBezTo>
                  <a:cubicBezTo>
                    <a:pt x="339920" y="725526"/>
                    <a:pt x="332762" y="725526"/>
                    <a:pt x="327035" y="724810"/>
                  </a:cubicBezTo>
                  <a:cubicBezTo>
                    <a:pt x="327035" y="724810"/>
                    <a:pt x="327035" y="724810"/>
                    <a:pt x="327035" y="764207"/>
                  </a:cubicBezTo>
                  <a:cubicBezTo>
                    <a:pt x="327035" y="767072"/>
                    <a:pt x="324888" y="769221"/>
                    <a:pt x="322024" y="769937"/>
                  </a:cubicBezTo>
                  <a:cubicBezTo>
                    <a:pt x="322024" y="769937"/>
                    <a:pt x="319877" y="769937"/>
                    <a:pt x="317014" y="769937"/>
                  </a:cubicBezTo>
                  <a:cubicBezTo>
                    <a:pt x="306276" y="769937"/>
                    <a:pt x="279790" y="768505"/>
                    <a:pt x="259031" y="755611"/>
                  </a:cubicBezTo>
                  <a:cubicBezTo>
                    <a:pt x="257599" y="754895"/>
                    <a:pt x="256167" y="753462"/>
                    <a:pt x="256167" y="751313"/>
                  </a:cubicBezTo>
                  <a:cubicBezTo>
                    <a:pt x="256167" y="751313"/>
                    <a:pt x="256167" y="751313"/>
                    <a:pt x="254736" y="725526"/>
                  </a:cubicBezTo>
                  <a:cubicBezTo>
                    <a:pt x="221091" y="711916"/>
                    <a:pt x="166688" y="671803"/>
                    <a:pt x="207490" y="587278"/>
                  </a:cubicBezTo>
                  <a:cubicBezTo>
                    <a:pt x="219660" y="561491"/>
                    <a:pt x="249009" y="534987"/>
                    <a:pt x="297686" y="534987"/>
                  </a:cubicBezTo>
                  <a:close/>
                  <a:moveTo>
                    <a:pt x="835810" y="344487"/>
                  </a:moveTo>
                  <a:cubicBezTo>
                    <a:pt x="852286" y="385195"/>
                    <a:pt x="890970" y="413763"/>
                    <a:pt x="937533" y="413763"/>
                  </a:cubicBezTo>
                  <a:cubicBezTo>
                    <a:pt x="943264" y="413763"/>
                    <a:pt x="948995" y="413048"/>
                    <a:pt x="954725" y="412334"/>
                  </a:cubicBezTo>
                  <a:cubicBezTo>
                    <a:pt x="970485" y="475182"/>
                    <a:pt x="979798" y="542315"/>
                    <a:pt x="982663" y="612305"/>
                  </a:cubicBezTo>
                  <a:cubicBezTo>
                    <a:pt x="971202" y="616590"/>
                    <a:pt x="962605" y="625160"/>
                    <a:pt x="958307" y="636587"/>
                  </a:cubicBezTo>
                  <a:cubicBezTo>
                    <a:pt x="958307" y="636587"/>
                    <a:pt x="958307" y="636587"/>
                    <a:pt x="691822" y="636587"/>
                  </a:cubicBezTo>
                  <a:cubicBezTo>
                    <a:pt x="687524" y="625160"/>
                    <a:pt x="678211" y="615876"/>
                    <a:pt x="666750" y="611591"/>
                  </a:cubicBezTo>
                  <a:cubicBezTo>
                    <a:pt x="666750" y="611591"/>
                    <a:pt x="666750" y="611591"/>
                    <a:pt x="666750" y="385195"/>
                  </a:cubicBezTo>
                  <a:cubicBezTo>
                    <a:pt x="678211" y="380910"/>
                    <a:pt x="687524" y="370912"/>
                    <a:pt x="691822" y="359485"/>
                  </a:cubicBezTo>
                  <a:cubicBezTo>
                    <a:pt x="741251" y="357342"/>
                    <a:pt x="789963" y="352343"/>
                    <a:pt x="835810" y="344487"/>
                  </a:cubicBezTo>
                  <a:close/>
                  <a:moveTo>
                    <a:pt x="401242" y="330200"/>
                  </a:moveTo>
                  <a:cubicBezTo>
                    <a:pt x="466096" y="346627"/>
                    <a:pt x="536651" y="356625"/>
                    <a:pt x="610057" y="359482"/>
                  </a:cubicBezTo>
                  <a:cubicBezTo>
                    <a:pt x="614333" y="370909"/>
                    <a:pt x="623598" y="380908"/>
                    <a:pt x="635001" y="385193"/>
                  </a:cubicBezTo>
                  <a:cubicBezTo>
                    <a:pt x="635001" y="611591"/>
                    <a:pt x="635001" y="611591"/>
                    <a:pt x="635001" y="611591"/>
                  </a:cubicBezTo>
                  <a:cubicBezTo>
                    <a:pt x="623598" y="615877"/>
                    <a:pt x="614333" y="625161"/>
                    <a:pt x="610057" y="636588"/>
                  </a:cubicBezTo>
                  <a:cubicBezTo>
                    <a:pt x="481775" y="636588"/>
                    <a:pt x="481775" y="636588"/>
                    <a:pt x="481775" y="636588"/>
                  </a:cubicBezTo>
                  <a:cubicBezTo>
                    <a:pt x="474648" y="555170"/>
                    <a:pt x="414070" y="489465"/>
                    <a:pt x="334963" y="475895"/>
                  </a:cubicBezTo>
                  <a:cubicBezTo>
                    <a:pt x="342802" y="430901"/>
                    <a:pt x="353492" y="388050"/>
                    <a:pt x="367033" y="348055"/>
                  </a:cubicBezTo>
                  <a:cubicBezTo>
                    <a:pt x="380574" y="348055"/>
                    <a:pt x="393402" y="340913"/>
                    <a:pt x="401242" y="330200"/>
                  </a:cubicBezTo>
                  <a:close/>
                  <a:moveTo>
                    <a:pt x="1089556" y="257175"/>
                  </a:moveTo>
                  <a:cubicBezTo>
                    <a:pt x="1180534" y="358113"/>
                    <a:pt x="1237127" y="490550"/>
                    <a:pt x="1241425" y="636588"/>
                  </a:cubicBezTo>
                  <a:cubicBezTo>
                    <a:pt x="1241425" y="636588"/>
                    <a:pt x="1241425" y="636588"/>
                    <a:pt x="1039410" y="636588"/>
                  </a:cubicBezTo>
                  <a:cubicBezTo>
                    <a:pt x="1034396" y="625134"/>
                    <a:pt x="1025083" y="615828"/>
                    <a:pt x="1013621" y="611533"/>
                  </a:cubicBezTo>
                  <a:cubicBezTo>
                    <a:pt x="1010756" y="538513"/>
                    <a:pt x="1000727" y="467642"/>
                    <a:pt x="984250" y="402497"/>
                  </a:cubicBezTo>
                  <a:cubicBezTo>
                    <a:pt x="1020785" y="384601"/>
                    <a:pt x="1045858" y="346659"/>
                    <a:pt x="1045858" y="303707"/>
                  </a:cubicBezTo>
                  <a:cubicBezTo>
                    <a:pt x="1045858" y="295832"/>
                    <a:pt x="1045141" y="287958"/>
                    <a:pt x="1043709" y="280083"/>
                  </a:cubicBezTo>
                  <a:cubicBezTo>
                    <a:pt x="1059469" y="272924"/>
                    <a:pt x="1074512" y="265050"/>
                    <a:pt x="1089556" y="257175"/>
                  </a:cubicBezTo>
                  <a:close/>
                  <a:moveTo>
                    <a:pt x="213142" y="257175"/>
                  </a:moveTo>
                  <a:cubicBezTo>
                    <a:pt x="246669" y="275788"/>
                    <a:pt x="283050" y="292253"/>
                    <a:pt x="322284" y="305855"/>
                  </a:cubicBezTo>
                  <a:cubicBezTo>
                    <a:pt x="322284" y="318024"/>
                    <a:pt x="327991" y="328762"/>
                    <a:pt x="336551" y="336637"/>
                  </a:cubicBezTo>
                  <a:cubicBezTo>
                    <a:pt x="322284" y="379590"/>
                    <a:pt x="310870" y="425405"/>
                    <a:pt x="303024" y="472653"/>
                  </a:cubicBezTo>
                  <a:cubicBezTo>
                    <a:pt x="210289" y="473369"/>
                    <a:pt x="133961" y="544956"/>
                    <a:pt x="126114" y="636588"/>
                  </a:cubicBezTo>
                  <a:cubicBezTo>
                    <a:pt x="126114" y="636588"/>
                    <a:pt x="126114" y="636588"/>
                    <a:pt x="61913" y="636588"/>
                  </a:cubicBezTo>
                  <a:cubicBezTo>
                    <a:pt x="66193" y="490550"/>
                    <a:pt x="122547" y="358113"/>
                    <a:pt x="213142" y="257175"/>
                  </a:cubicBezTo>
                  <a:close/>
                  <a:moveTo>
                    <a:pt x="943845" y="239712"/>
                  </a:moveTo>
                  <a:cubicBezTo>
                    <a:pt x="971853" y="239712"/>
                    <a:pt x="985498" y="255984"/>
                    <a:pt x="992680" y="270133"/>
                  </a:cubicBezTo>
                  <a:cubicBezTo>
                    <a:pt x="1004888" y="295602"/>
                    <a:pt x="984780" y="320364"/>
                    <a:pt x="975444" y="330976"/>
                  </a:cubicBezTo>
                  <a:cubicBezTo>
                    <a:pt x="975444" y="330976"/>
                    <a:pt x="975444" y="330976"/>
                    <a:pt x="975444" y="359275"/>
                  </a:cubicBezTo>
                  <a:cubicBezTo>
                    <a:pt x="975444" y="360690"/>
                    <a:pt x="974726" y="362105"/>
                    <a:pt x="973289" y="362105"/>
                  </a:cubicBezTo>
                  <a:cubicBezTo>
                    <a:pt x="953899" y="369887"/>
                    <a:pt x="928764" y="369887"/>
                    <a:pt x="927328" y="369887"/>
                  </a:cubicBezTo>
                  <a:cubicBezTo>
                    <a:pt x="925173" y="369887"/>
                    <a:pt x="924455" y="369180"/>
                    <a:pt x="924455" y="367057"/>
                  </a:cubicBezTo>
                  <a:cubicBezTo>
                    <a:pt x="924455" y="367057"/>
                    <a:pt x="924455" y="367057"/>
                    <a:pt x="924455" y="347248"/>
                  </a:cubicBezTo>
                  <a:cubicBezTo>
                    <a:pt x="912246" y="348663"/>
                    <a:pt x="902910" y="347248"/>
                    <a:pt x="900756" y="345833"/>
                  </a:cubicBezTo>
                  <a:cubicBezTo>
                    <a:pt x="897165" y="344418"/>
                    <a:pt x="897165" y="340173"/>
                    <a:pt x="896447" y="333099"/>
                  </a:cubicBezTo>
                  <a:cubicBezTo>
                    <a:pt x="896447" y="333099"/>
                    <a:pt x="896447" y="333099"/>
                    <a:pt x="896447" y="332391"/>
                  </a:cubicBezTo>
                  <a:cubicBezTo>
                    <a:pt x="896447" y="328146"/>
                    <a:pt x="897165" y="321072"/>
                    <a:pt x="897165" y="316827"/>
                  </a:cubicBezTo>
                  <a:cubicBezTo>
                    <a:pt x="888547" y="316827"/>
                    <a:pt x="885675" y="311874"/>
                    <a:pt x="885675" y="310459"/>
                  </a:cubicBezTo>
                  <a:cubicBezTo>
                    <a:pt x="884238" y="306922"/>
                    <a:pt x="887111" y="303385"/>
                    <a:pt x="890702" y="299847"/>
                  </a:cubicBezTo>
                  <a:cubicBezTo>
                    <a:pt x="891420" y="299847"/>
                    <a:pt x="891420" y="299140"/>
                    <a:pt x="892138" y="299140"/>
                  </a:cubicBezTo>
                  <a:cubicBezTo>
                    <a:pt x="893574" y="297017"/>
                    <a:pt x="895011" y="293480"/>
                    <a:pt x="896447" y="289235"/>
                  </a:cubicBezTo>
                  <a:cubicBezTo>
                    <a:pt x="897165" y="288528"/>
                    <a:pt x="897883" y="286405"/>
                    <a:pt x="897883" y="284283"/>
                  </a:cubicBezTo>
                  <a:cubicBezTo>
                    <a:pt x="898601" y="282160"/>
                    <a:pt x="899319" y="279331"/>
                    <a:pt x="900038" y="277208"/>
                  </a:cubicBezTo>
                  <a:cubicBezTo>
                    <a:pt x="900756" y="274378"/>
                    <a:pt x="901474" y="267304"/>
                    <a:pt x="901474" y="263766"/>
                  </a:cubicBezTo>
                  <a:cubicBezTo>
                    <a:pt x="900756" y="263766"/>
                    <a:pt x="900038" y="263766"/>
                    <a:pt x="900038" y="263766"/>
                  </a:cubicBezTo>
                  <a:cubicBezTo>
                    <a:pt x="897883" y="257399"/>
                    <a:pt x="888547" y="246787"/>
                    <a:pt x="892138" y="246787"/>
                  </a:cubicBezTo>
                  <a:cubicBezTo>
                    <a:pt x="921582" y="247494"/>
                    <a:pt x="912246" y="239712"/>
                    <a:pt x="943845" y="239712"/>
                  </a:cubicBezTo>
                  <a:close/>
                  <a:moveTo>
                    <a:pt x="806450" y="82550"/>
                  </a:moveTo>
                  <a:cubicBezTo>
                    <a:pt x="906311" y="109645"/>
                    <a:pt x="995471" y="162409"/>
                    <a:pt x="1066800" y="233712"/>
                  </a:cubicBezTo>
                  <a:cubicBezTo>
                    <a:pt x="1056101" y="239416"/>
                    <a:pt x="1044688" y="245121"/>
                    <a:pt x="1032562" y="250825"/>
                  </a:cubicBezTo>
                  <a:cubicBezTo>
                    <a:pt x="1014017" y="217312"/>
                    <a:pt x="978353" y="194496"/>
                    <a:pt x="937695" y="194496"/>
                  </a:cubicBezTo>
                  <a:cubicBezTo>
                    <a:pt x="925569" y="194496"/>
                    <a:pt x="914870" y="196635"/>
                    <a:pt x="904171" y="199487"/>
                  </a:cubicBezTo>
                  <a:cubicBezTo>
                    <a:pt x="874925" y="151001"/>
                    <a:pt x="842827" y="111071"/>
                    <a:pt x="806450" y="82550"/>
                  </a:cubicBezTo>
                  <a:close/>
                  <a:moveTo>
                    <a:pt x="496888" y="82550"/>
                  </a:moveTo>
                  <a:cubicBezTo>
                    <a:pt x="458370" y="113995"/>
                    <a:pt x="423419" y="156875"/>
                    <a:pt x="392748" y="211190"/>
                  </a:cubicBezTo>
                  <a:cubicBezTo>
                    <a:pt x="383475" y="226913"/>
                    <a:pt x="374916" y="243350"/>
                    <a:pt x="367069" y="260502"/>
                  </a:cubicBezTo>
                  <a:cubicBezTo>
                    <a:pt x="367069" y="260502"/>
                    <a:pt x="367069" y="260502"/>
                    <a:pt x="366356" y="260502"/>
                  </a:cubicBezTo>
                  <a:cubicBezTo>
                    <a:pt x="352804" y="260502"/>
                    <a:pt x="340678" y="266934"/>
                    <a:pt x="332118" y="276225"/>
                  </a:cubicBezTo>
                  <a:cubicBezTo>
                    <a:pt x="298594" y="264076"/>
                    <a:pt x="265783" y="249782"/>
                    <a:pt x="236538" y="234059"/>
                  </a:cubicBezTo>
                  <a:cubicBezTo>
                    <a:pt x="307867" y="162593"/>
                    <a:pt x="397741" y="109707"/>
                    <a:pt x="496888" y="82550"/>
                  </a:cubicBezTo>
                  <a:close/>
                  <a:moveTo>
                    <a:pt x="666750" y="61912"/>
                  </a:moveTo>
                  <a:cubicBezTo>
                    <a:pt x="681757" y="62625"/>
                    <a:pt x="696050" y="63337"/>
                    <a:pt x="710343" y="64763"/>
                  </a:cubicBezTo>
                  <a:cubicBezTo>
                    <a:pt x="771803" y="84717"/>
                    <a:pt x="828975" y="136029"/>
                    <a:pt x="874713" y="213710"/>
                  </a:cubicBezTo>
                  <a:cubicBezTo>
                    <a:pt x="846841" y="232953"/>
                    <a:pt x="828261" y="266448"/>
                    <a:pt x="828261" y="303507"/>
                  </a:cubicBezTo>
                  <a:cubicBezTo>
                    <a:pt x="828261" y="306358"/>
                    <a:pt x="828261" y="309921"/>
                    <a:pt x="828261" y="312772"/>
                  </a:cubicBezTo>
                  <a:cubicBezTo>
                    <a:pt x="783952" y="320611"/>
                    <a:pt x="738215" y="324887"/>
                    <a:pt x="691048" y="327025"/>
                  </a:cubicBezTo>
                  <a:cubicBezTo>
                    <a:pt x="686760" y="315622"/>
                    <a:pt x="678184" y="307070"/>
                    <a:pt x="666750" y="302794"/>
                  </a:cubicBezTo>
                  <a:cubicBezTo>
                    <a:pt x="666750" y="302794"/>
                    <a:pt x="666750" y="302794"/>
                    <a:pt x="666750" y="61912"/>
                  </a:cubicBezTo>
                  <a:close/>
                  <a:moveTo>
                    <a:pt x="635000" y="61912"/>
                  </a:moveTo>
                  <a:cubicBezTo>
                    <a:pt x="635000" y="61912"/>
                    <a:pt x="635000" y="61912"/>
                    <a:pt x="635000" y="302794"/>
                  </a:cubicBezTo>
                  <a:cubicBezTo>
                    <a:pt x="623627" y="307070"/>
                    <a:pt x="615097" y="315622"/>
                    <a:pt x="610832" y="327025"/>
                  </a:cubicBezTo>
                  <a:cubicBezTo>
                    <a:pt x="540461" y="324174"/>
                    <a:pt x="472222" y="314910"/>
                    <a:pt x="409670" y="299231"/>
                  </a:cubicBezTo>
                  <a:cubicBezTo>
                    <a:pt x="408959" y="288541"/>
                    <a:pt x="403983" y="279276"/>
                    <a:pt x="396875" y="272150"/>
                  </a:cubicBezTo>
                  <a:cubicBezTo>
                    <a:pt x="403983" y="256471"/>
                    <a:pt x="411802" y="240792"/>
                    <a:pt x="420332" y="226538"/>
                  </a:cubicBezTo>
                  <a:cubicBezTo>
                    <a:pt x="467957" y="141731"/>
                    <a:pt x="526955" y="86143"/>
                    <a:pt x="591640" y="64763"/>
                  </a:cubicBezTo>
                  <a:cubicBezTo>
                    <a:pt x="605856" y="63337"/>
                    <a:pt x="620073" y="62625"/>
                    <a:pt x="635000" y="61912"/>
                  </a:cubicBezTo>
                  <a:close/>
                  <a:moveTo>
                    <a:pt x="651670" y="31750"/>
                  </a:moveTo>
                  <a:cubicBezTo>
                    <a:pt x="308421" y="31750"/>
                    <a:pt x="30163" y="309653"/>
                    <a:pt x="30163" y="652463"/>
                  </a:cubicBezTo>
                  <a:cubicBezTo>
                    <a:pt x="30163" y="995273"/>
                    <a:pt x="308421" y="1273176"/>
                    <a:pt x="651670" y="1273176"/>
                  </a:cubicBezTo>
                  <a:cubicBezTo>
                    <a:pt x="994919" y="1273176"/>
                    <a:pt x="1273177" y="995273"/>
                    <a:pt x="1273177" y="652463"/>
                  </a:cubicBezTo>
                  <a:cubicBezTo>
                    <a:pt x="1273177" y="309653"/>
                    <a:pt x="994919" y="31750"/>
                    <a:pt x="651670" y="31750"/>
                  </a:cubicBezTo>
                  <a:close/>
                  <a:moveTo>
                    <a:pt x="652463" y="0"/>
                  </a:moveTo>
                  <a:cubicBezTo>
                    <a:pt x="826834" y="0"/>
                    <a:pt x="991200" y="67816"/>
                    <a:pt x="1113403" y="191313"/>
                  </a:cubicBezTo>
                  <a:cubicBezTo>
                    <a:pt x="1237035" y="314096"/>
                    <a:pt x="1304925" y="478282"/>
                    <a:pt x="1304925" y="652463"/>
                  </a:cubicBezTo>
                  <a:cubicBezTo>
                    <a:pt x="1304925" y="826643"/>
                    <a:pt x="1237035" y="990829"/>
                    <a:pt x="1113403" y="1113612"/>
                  </a:cubicBezTo>
                  <a:cubicBezTo>
                    <a:pt x="991200" y="1237109"/>
                    <a:pt x="826834" y="1304925"/>
                    <a:pt x="652463" y="1304925"/>
                  </a:cubicBezTo>
                  <a:cubicBezTo>
                    <a:pt x="478092" y="1304925"/>
                    <a:pt x="314440" y="1237109"/>
                    <a:pt x="191523" y="1113612"/>
                  </a:cubicBezTo>
                  <a:cubicBezTo>
                    <a:pt x="67891" y="990829"/>
                    <a:pt x="0" y="826643"/>
                    <a:pt x="0" y="652463"/>
                  </a:cubicBezTo>
                  <a:cubicBezTo>
                    <a:pt x="0" y="478282"/>
                    <a:pt x="67891" y="314096"/>
                    <a:pt x="191523" y="191313"/>
                  </a:cubicBezTo>
                  <a:cubicBezTo>
                    <a:pt x="314440" y="67816"/>
                    <a:pt x="478092" y="0"/>
                    <a:pt x="65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58" name="Google Shape;758;g29878ca1578_0_434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9" name="Google Shape;759;g29878ca1578_0_434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WHY</a:t>
            </a:r>
            <a:endParaRPr/>
          </a:p>
        </p:txBody>
      </p:sp>
      <p:sp>
        <p:nvSpPr>
          <p:cNvPr id="760" name="Google Shape;760;g29878ca1578_0_434"/>
          <p:cNvSpPr txBox="1"/>
          <p:nvPr>
            <p:ph type="title"/>
          </p:nvPr>
        </p:nvSpPr>
        <p:spPr>
          <a:xfrm>
            <a:off x="2341350" y="263100"/>
            <a:ext cx="64287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b="0" lang="en-US" sz="2100">
                <a:solidFill>
                  <a:schemeClr val="lt1"/>
                </a:solidFill>
              </a:rPr>
              <a:t>Why is </a:t>
            </a: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effective, rational donating</a:t>
            </a:r>
            <a:r>
              <a:rPr b="0" lang="en-US" sz="2100">
                <a:solidFill>
                  <a:schemeClr val="lt1"/>
                </a:solidFill>
              </a:rPr>
              <a:t> so neglected?</a:t>
            </a:r>
            <a:endParaRPr b="0" sz="2100"/>
          </a:p>
        </p:txBody>
      </p:sp>
      <p:grpSp>
        <p:nvGrpSpPr>
          <p:cNvPr id="761" name="Google Shape;761;g29878ca1578_0_434"/>
          <p:cNvGrpSpPr/>
          <p:nvPr/>
        </p:nvGrpSpPr>
        <p:grpSpPr>
          <a:xfrm>
            <a:off x="471343" y="65951"/>
            <a:ext cx="422827" cy="422827"/>
            <a:chOff x="5273675" y="2606675"/>
            <a:chExt cx="1644600" cy="1644600"/>
          </a:xfrm>
        </p:grpSpPr>
        <p:sp>
          <p:nvSpPr>
            <p:cNvPr id="762" name="Google Shape;762;g29878ca1578_0_434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3" name="Google Shape;763;g29878ca1578_0_434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9878ca1578_0_525"/>
          <p:cNvSpPr/>
          <p:nvPr/>
        </p:nvSpPr>
        <p:spPr>
          <a:xfrm>
            <a:off x="-50" y="13"/>
            <a:ext cx="9144000" cy="5143500"/>
          </a:xfrm>
          <a:prstGeom prst="rect">
            <a:avLst/>
          </a:prstGeom>
          <a:solidFill>
            <a:srgbClr val="000000">
              <a:alpha val="7294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69" name="Google Shape;769;g29878ca1578_0_525"/>
          <p:cNvGrpSpPr/>
          <p:nvPr/>
        </p:nvGrpSpPr>
        <p:grpSpPr>
          <a:xfrm>
            <a:off x="0" y="5194905"/>
            <a:ext cx="9143900" cy="102930"/>
            <a:chOff x="0" y="5194905"/>
            <a:chExt cx="9143900" cy="102930"/>
          </a:xfrm>
        </p:grpSpPr>
        <p:sp>
          <p:nvSpPr>
            <p:cNvPr id="770" name="Google Shape;770;g29878ca1578_0_525"/>
            <p:cNvSpPr/>
            <p:nvPr/>
          </p:nvSpPr>
          <p:spPr>
            <a:xfrm>
              <a:off x="867410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1" name="Google Shape;771;g29878ca1578_0_525"/>
            <p:cNvSpPr/>
            <p:nvPr/>
          </p:nvSpPr>
          <p:spPr>
            <a:xfrm>
              <a:off x="0" y="519493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72" name="Google Shape;772;g29878ca1578_0_525"/>
            <p:cNvCxnSpPr/>
            <p:nvPr/>
          </p:nvCxnSpPr>
          <p:spPr>
            <a:xfrm rot="10800000">
              <a:off x="86741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3" name="Google Shape;773;g29878ca1578_0_525"/>
            <p:cNvCxnSpPr/>
            <p:nvPr/>
          </p:nvCxnSpPr>
          <p:spPr>
            <a:xfrm rot="10800000">
              <a:off x="469900" y="519490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74" name="Google Shape;774;g29878ca1578_0_525"/>
          <p:cNvGrpSpPr/>
          <p:nvPr/>
        </p:nvGrpSpPr>
        <p:grpSpPr>
          <a:xfrm>
            <a:off x="0" y="-154335"/>
            <a:ext cx="9143900" cy="102930"/>
            <a:chOff x="0" y="-154335"/>
            <a:chExt cx="9143900" cy="102930"/>
          </a:xfrm>
        </p:grpSpPr>
        <p:sp>
          <p:nvSpPr>
            <p:cNvPr id="775" name="Google Shape;775;g29878ca1578_0_525"/>
            <p:cNvSpPr/>
            <p:nvPr/>
          </p:nvSpPr>
          <p:spPr>
            <a:xfrm>
              <a:off x="867410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76" name="Google Shape;776;g29878ca1578_0_525"/>
            <p:cNvSpPr/>
            <p:nvPr/>
          </p:nvSpPr>
          <p:spPr>
            <a:xfrm>
              <a:off x="0" y="-154305"/>
              <a:ext cx="469800" cy="10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77" name="Google Shape;777;g29878ca1578_0_525"/>
            <p:cNvCxnSpPr/>
            <p:nvPr/>
          </p:nvCxnSpPr>
          <p:spPr>
            <a:xfrm rot="10800000">
              <a:off x="86741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78" name="Google Shape;778;g29878ca1578_0_525"/>
            <p:cNvCxnSpPr/>
            <p:nvPr/>
          </p:nvCxnSpPr>
          <p:spPr>
            <a:xfrm rot="10800000">
              <a:off x="469900" y="-154335"/>
              <a:ext cx="0" cy="10290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779" name="Google Shape;779;g29878ca1578_0_525"/>
          <p:cNvSpPr/>
          <p:nvPr/>
        </p:nvSpPr>
        <p:spPr>
          <a:xfrm>
            <a:off x="472500" y="4796844"/>
            <a:ext cx="7341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Source: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Money and Happiness</a:t>
            </a:r>
            <a:r>
              <a:rPr b="0" i="0" lang="en-US" sz="8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; </a:t>
            </a:r>
            <a:r>
              <a:rPr b="0" i="0" lang="en-US" sz="800" u="sng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Bonus and Happiness</a:t>
            </a:r>
            <a:endParaRPr b="0" i="0" sz="8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0" name="Google Shape;780;g29878ca1578_0_525"/>
          <p:cNvSpPr/>
          <p:nvPr/>
        </p:nvSpPr>
        <p:spPr>
          <a:xfrm>
            <a:off x="4657400" y="1075675"/>
            <a:ext cx="4111500" cy="35079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1" name="Google Shape;781;g29878ca1578_0_525"/>
          <p:cNvSpPr txBox="1"/>
          <p:nvPr/>
        </p:nvSpPr>
        <p:spPr>
          <a:xfrm>
            <a:off x="4977951" y="1478498"/>
            <a:ext cx="3470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Other than the impact, why donate?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782" name="Google Shape;782;g29878ca1578_0_525"/>
          <p:cNvSpPr txBox="1"/>
          <p:nvPr/>
        </p:nvSpPr>
        <p:spPr>
          <a:xfrm>
            <a:off x="5599584" y="3830585"/>
            <a:ext cx="29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​"/>
            </a:pPr>
            <a:r>
              <a:rPr b="1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Financial benefits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Donating to effective charities is tax-deductible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 most countries (see </a:t>
            </a:r>
            <a:r>
              <a:rPr lang="en-US" sz="1000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appendix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)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g29878ca1578_0_525"/>
          <p:cNvSpPr txBox="1"/>
          <p:nvPr/>
        </p:nvSpPr>
        <p:spPr>
          <a:xfrm>
            <a:off x="5599584" y="2617005"/>
            <a:ext cx="29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​"/>
            </a:pPr>
            <a:r>
              <a:rPr b="1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Purpose 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Giving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enables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us t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become part of building a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better world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g29878ca1578_0_525"/>
          <p:cNvSpPr txBox="1"/>
          <p:nvPr/>
        </p:nvSpPr>
        <p:spPr>
          <a:xfrm>
            <a:off x="5599584" y="3223795"/>
            <a:ext cx="29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​"/>
            </a:pPr>
            <a:r>
              <a:rPr b="1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Justice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Alleviating poverty for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those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less fortunate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than us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will make the world more equitable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g29878ca1578_0_525"/>
          <p:cNvSpPr txBox="1"/>
          <p:nvPr/>
        </p:nvSpPr>
        <p:spPr>
          <a:xfrm>
            <a:off x="5599584" y="2010215"/>
            <a:ext cx="298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Char char="​"/>
            </a:pPr>
            <a:r>
              <a:rPr b="1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Happiness</a:t>
            </a:r>
            <a:b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Research shows that spending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bonus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es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on 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helping others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will likely boost</a:t>
            </a:r>
            <a:r>
              <a:rPr lang="en-US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n-US" sz="1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happiness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g29878ca1578_0_525"/>
          <p:cNvGrpSpPr/>
          <p:nvPr/>
        </p:nvGrpSpPr>
        <p:grpSpPr>
          <a:xfrm>
            <a:off x="4978182" y="2012550"/>
            <a:ext cx="457692" cy="457275"/>
            <a:chOff x="5213350" y="2606675"/>
            <a:chExt cx="1644600" cy="1643100"/>
          </a:xfrm>
        </p:grpSpPr>
        <p:sp>
          <p:nvSpPr>
            <p:cNvPr id="787" name="Google Shape;787;g29878ca1578_0_525"/>
            <p:cNvSpPr/>
            <p:nvPr/>
          </p:nvSpPr>
          <p:spPr>
            <a:xfrm>
              <a:off x="5213350" y="2606675"/>
              <a:ext cx="1644600" cy="16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88" name="Google Shape;788;g29878ca1578_0_525"/>
            <p:cNvSpPr/>
            <p:nvPr/>
          </p:nvSpPr>
          <p:spPr>
            <a:xfrm>
              <a:off x="5508510" y="2776538"/>
              <a:ext cx="1173398" cy="1304925"/>
            </a:xfrm>
            <a:custGeom>
              <a:rect b="b" l="l" r="r" t="t"/>
              <a:pathLst>
                <a:path extrusionOk="0" h="1304925" w="1173398">
                  <a:moveTo>
                    <a:pt x="1042549" y="379412"/>
                  </a:moveTo>
                  <a:cubicBezTo>
                    <a:pt x="1042549" y="395799"/>
                    <a:pt x="1043977" y="443535"/>
                    <a:pt x="1052544" y="469185"/>
                  </a:cubicBezTo>
                  <a:cubicBezTo>
                    <a:pt x="1059684" y="489847"/>
                    <a:pt x="1061826" y="515496"/>
                    <a:pt x="1063254" y="538295"/>
                  </a:cubicBezTo>
                  <a:cubicBezTo>
                    <a:pt x="1064682" y="554682"/>
                    <a:pt x="1066109" y="572495"/>
                    <a:pt x="1069679" y="581757"/>
                  </a:cubicBezTo>
                  <a:cubicBezTo>
                    <a:pt x="1084672" y="623793"/>
                    <a:pt x="1101093" y="655855"/>
                    <a:pt x="1115372" y="671529"/>
                  </a:cubicBezTo>
                  <a:cubicBezTo>
                    <a:pt x="1118228" y="674379"/>
                    <a:pt x="1121083" y="677942"/>
                    <a:pt x="1124653" y="681504"/>
                  </a:cubicBezTo>
                  <a:cubicBezTo>
                    <a:pt x="1158209" y="717841"/>
                    <a:pt x="1179627" y="743490"/>
                    <a:pt x="1171774" y="766289"/>
                  </a:cubicBezTo>
                  <a:cubicBezTo>
                    <a:pt x="1167490" y="779827"/>
                    <a:pt x="1146072" y="819725"/>
                    <a:pt x="1063968" y="819013"/>
                  </a:cubicBezTo>
                  <a:cubicBezTo>
                    <a:pt x="1067537" y="853212"/>
                    <a:pt x="1073963" y="924460"/>
                    <a:pt x="1071107" y="970059"/>
                  </a:cubicBezTo>
                  <a:cubicBezTo>
                    <a:pt x="1071107" y="977896"/>
                    <a:pt x="1071107" y="977896"/>
                    <a:pt x="1071107" y="977896"/>
                  </a:cubicBezTo>
                  <a:cubicBezTo>
                    <a:pt x="1066823" y="1040595"/>
                    <a:pt x="1064682" y="1074794"/>
                    <a:pt x="1041121" y="1086906"/>
                  </a:cubicBezTo>
                  <a:cubicBezTo>
                    <a:pt x="1022559" y="1096168"/>
                    <a:pt x="944738" y="1111130"/>
                    <a:pt x="824081" y="1096881"/>
                  </a:cubicBezTo>
                  <a:cubicBezTo>
                    <a:pt x="824081" y="1287826"/>
                    <a:pt x="824081" y="1287826"/>
                    <a:pt x="824081" y="1287826"/>
                  </a:cubicBezTo>
                  <a:cubicBezTo>
                    <a:pt x="824081" y="1297088"/>
                    <a:pt x="816942" y="1304925"/>
                    <a:pt x="807660" y="1304925"/>
                  </a:cubicBezTo>
                  <a:cubicBezTo>
                    <a:pt x="806946" y="1304925"/>
                    <a:pt x="806946" y="1304925"/>
                    <a:pt x="806232" y="1304925"/>
                  </a:cubicBezTo>
                  <a:cubicBezTo>
                    <a:pt x="789098" y="1304925"/>
                    <a:pt x="567060" y="1303500"/>
                    <a:pt x="394998" y="1232965"/>
                  </a:cubicBezTo>
                  <a:cubicBezTo>
                    <a:pt x="388573" y="1230827"/>
                    <a:pt x="384289" y="1224415"/>
                    <a:pt x="384289" y="1217290"/>
                  </a:cubicBezTo>
                  <a:cubicBezTo>
                    <a:pt x="384289" y="1013520"/>
                    <a:pt x="384289" y="1013520"/>
                    <a:pt x="384289" y="1013520"/>
                  </a:cubicBezTo>
                  <a:cubicBezTo>
                    <a:pt x="384289" y="1012808"/>
                    <a:pt x="384289" y="1012808"/>
                    <a:pt x="384289" y="1012808"/>
                  </a:cubicBezTo>
                  <a:cubicBezTo>
                    <a:pt x="385717" y="1014233"/>
                    <a:pt x="387145" y="1014945"/>
                    <a:pt x="388573" y="1016370"/>
                  </a:cubicBezTo>
                  <a:cubicBezTo>
                    <a:pt x="392857" y="1020645"/>
                    <a:pt x="406422" y="1031332"/>
                    <a:pt x="418559" y="1038457"/>
                  </a:cubicBezTo>
                  <a:cubicBezTo>
                    <a:pt x="418559" y="1205890"/>
                    <a:pt x="418559" y="1205890"/>
                    <a:pt x="418559" y="1205890"/>
                  </a:cubicBezTo>
                  <a:cubicBezTo>
                    <a:pt x="559206" y="1260751"/>
                    <a:pt x="735552" y="1269301"/>
                    <a:pt x="790526" y="1270726"/>
                  </a:cubicBezTo>
                  <a:cubicBezTo>
                    <a:pt x="790526" y="1078356"/>
                    <a:pt x="790526" y="1078356"/>
                    <a:pt x="790526" y="1078356"/>
                  </a:cubicBezTo>
                  <a:cubicBezTo>
                    <a:pt x="790526" y="1073369"/>
                    <a:pt x="792667" y="1068381"/>
                    <a:pt x="796237" y="1065531"/>
                  </a:cubicBezTo>
                  <a:cubicBezTo>
                    <a:pt x="799807" y="1061969"/>
                    <a:pt x="804805" y="1060544"/>
                    <a:pt x="809802" y="1061257"/>
                  </a:cubicBezTo>
                  <a:cubicBezTo>
                    <a:pt x="934743" y="1078356"/>
                    <a:pt x="1013991" y="1062682"/>
                    <a:pt x="1025414" y="1056982"/>
                  </a:cubicBezTo>
                  <a:cubicBezTo>
                    <a:pt x="1031840" y="1051994"/>
                    <a:pt x="1034696" y="1011383"/>
                    <a:pt x="1036838" y="975046"/>
                  </a:cubicBezTo>
                  <a:cubicBezTo>
                    <a:pt x="1037552" y="967209"/>
                    <a:pt x="1037552" y="967209"/>
                    <a:pt x="1037552" y="967209"/>
                  </a:cubicBezTo>
                  <a:cubicBezTo>
                    <a:pt x="1041121" y="910923"/>
                    <a:pt x="1028270" y="804051"/>
                    <a:pt x="1028270" y="802626"/>
                  </a:cubicBezTo>
                  <a:cubicBezTo>
                    <a:pt x="1027556" y="797639"/>
                    <a:pt x="1029698" y="792651"/>
                    <a:pt x="1033268" y="789089"/>
                  </a:cubicBezTo>
                  <a:cubicBezTo>
                    <a:pt x="1036838" y="785526"/>
                    <a:pt x="1041835" y="783389"/>
                    <a:pt x="1046833" y="784101"/>
                  </a:cubicBezTo>
                  <a:cubicBezTo>
                    <a:pt x="1105377" y="789089"/>
                    <a:pt x="1133221" y="772702"/>
                    <a:pt x="1139646" y="756315"/>
                  </a:cubicBezTo>
                  <a:cubicBezTo>
                    <a:pt x="1138218" y="746340"/>
                    <a:pt x="1112516" y="717841"/>
                    <a:pt x="1099665" y="704304"/>
                  </a:cubicBezTo>
                  <a:cubicBezTo>
                    <a:pt x="1096809" y="700741"/>
                    <a:pt x="1093240" y="697179"/>
                    <a:pt x="1090384" y="694329"/>
                  </a:cubicBezTo>
                  <a:cubicBezTo>
                    <a:pt x="1068251" y="669392"/>
                    <a:pt x="1049689" y="625218"/>
                    <a:pt x="1037552" y="592444"/>
                  </a:cubicBezTo>
                  <a:cubicBezTo>
                    <a:pt x="1033268" y="579619"/>
                    <a:pt x="1031840" y="561807"/>
                    <a:pt x="1029698" y="540433"/>
                  </a:cubicBezTo>
                  <a:cubicBezTo>
                    <a:pt x="1028270" y="519771"/>
                    <a:pt x="1026128" y="496259"/>
                    <a:pt x="1020417" y="479872"/>
                  </a:cubicBezTo>
                  <a:cubicBezTo>
                    <a:pt x="1011136" y="449948"/>
                    <a:pt x="1008994" y="400787"/>
                    <a:pt x="1008280" y="381550"/>
                  </a:cubicBezTo>
                  <a:cubicBezTo>
                    <a:pt x="1022559" y="380837"/>
                    <a:pt x="1033268" y="380125"/>
                    <a:pt x="1042549" y="379412"/>
                  </a:cubicBezTo>
                  <a:close/>
                  <a:moveTo>
                    <a:pt x="655366" y="125412"/>
                  </a:moveTo>
                  <a:cubicBezTo>
                    <a:pt x="940115" y="125412"/>
                    <a:pt x="847340" y="198178"/>
                    <a:pt x="1112107" y="193185"/>
                  </a:cubicBezTo>
                  <a:cubicBezTo>
                    <a:pt x="1139939" y="193185"/>
                    <a:pt x="1059296" y="281646"/>
                    <a:pt x="1045737" y="340144"/>
                  </a:cubicBezTo>
                  <a:cubicBezTo>
                    <a:pt x="1045023" y="341571"/>
                    <a:pt x="1044309" y="342998"/>
                    <a:pt x="1042882" y="343711"/>
                  </a:cubicBezTo>
                  <a:cubicBezTo>
                    <a:pt x="1012908" y="353699"/>
                    <a:pt x="849481" y="333723"/>
                    <a:pt x="739578" y="412910"/>
                  </a:cubicBezTo>
                  <a:cubicBezTo>
                    <a:pt x="680344" y="454287"/>
                    <a:pt x="636097" y="523487"/>
                    <a:pt x="636097" y="641910"/>
                  </a:cubicBezTo>
                  <a:cubicBezTo>
                    <a:pt x="636097" y="658318"/>
                    <a:pt x="577578" y="650471"/>
                    <a:pt x="563304" y="648331"/>
                  </a:cubicBezTo>
                  <a:cubicBezTo>
                    <a:pt x="561877" y="648331"/>
                    <a:pt x="560450" y="646904"/>
                    <a:pt x="559736" y="644764"/>
                  </a:cubicBezTo>
                  <a:cubicBezTo>
                    <a:pt x="556168" y="620508"/>
                    <a:pt x="529049" y="464275"/>
                    <a:pt x="418432" y="522060"/>
                  </a:cubicBezTo>
                  <a:cubicBezTo>
                    <a:pt x="314952" y="575564"/>
                    <a:pt x="411296" y="773888"/>
                    <a:pt x="417718" y="788870"/>
                  </a:cubicBezTo>
                  <a:cubicBezTo>
                    <a:pt x="418432" y="789583"/>
                    <a:pt x="418432" y="789583"/>
                    <a:pt x="418432" y="790296"/>
                  </a:cubicBezTo>
                  <a:cubicBezTo>
                    <a:pt x="418432" y="986480"/>
                    <a:pt x="418432" y="986480"/>
                    <a:pt x="418432" y="986480"/>
                  </a:cubicBezTo>
                  <a:cubicBezTo>
                    <a:pt x="418432" y="990047"/>
                    <a:pt x="414150" y="992187"/>
                    <a:pt x="411296" y="989334"/>
                  </a:cubicBezTo>
                  <a:cubicBezTo>
                    <a:pt x="364908" y="946530"/>
                    <a:pt x="114414" y="697555"/>
                    <a:pt x="205762" y="437166"/>
                  </a:cubicBezTo>
                  <a:cubicBezTo>
                    <a:pt x="212185" y="440733"/>
                    <a:pt x="219322" y="444300"/>
                    <a:pt x="225745" y="447867"/>
                  </a:cubicBezTo>
                  <a:cubicBezTo>
                    <a:pt x="227886" y="449293"/>
                    <a:pt x="229313" y="449293"/>
                    <a:pt x="230740" y="450007"/>
                  </a:cubicBezTo>
                  <a:cubicBezTo>
                    <a:pt x="242872" y="455001"/>
                    <a:pt x="242872" y="455001"/>
                    <a:pt x="242872" y="455001"/>
                  </a:cubicBezTo>
                  <a:cubicBezTo>
                    <a:pt x="247154" y="457141"/>
                    <a:pt x="252150" y="458568"/>
                    <a:pt x="257146" y="458568"/>
                  </a:cubicBezTo>
                  <a:cubicBezTo>
                    <a:pt x="262141" y="458568"/>
                    <a:pt x="267137" y="457141"/>
                    <a:pt x="271419" y="455001"/>
                  </a:cubicBezTo>
                  <a:cubicBezTo>
                    <a:pt x="283551" y="450007"/>
                    <a:pt x="283551" y="450007"/>
                    <a:pt x="283551" y="450007"/>
                  </a:cubicBezTo>
                  <a:cubicBezTo>
                    <a:pt x="284978" y="449293"/>
                    <a:pt x="287119" y="448580"/>
                    <a:pt x="288547" y="447867"/>
                  </a:cubicBezTo>
                  <a:cubicBezTo>
                    <a:pt x="516203" y="328016"/>
                    <a:pt x="549031" y="203886"/>
                    <a:pt x="548318" y="139680"/>
                  </a:cubicBezTo>
                  <a:cubicBezTo>
                    <a:pt x="548318" y="138967"/>
                    <a:pt x="548318" y="138253"/>
                    <a:pt x="548318" y="137540"/>
                  </a:cubicBezTo>
                  <a:cubicBezTo>
                    <a:pt x="548318" y="136826"/>
                    <a:pt x="548318" y="136113"/>
                    <a:pt x="548318" y="135400"/>
                  </a:cubicBezTo>
                  <a:cubicBezTo>
                    <a:pt x="581146" y="128979"/>
                    <a:pt x="616115" y="125412"/>
                    <a:pt x="655366" y="125412"/>
                  </a:cubicBezTo>
                  <a:close/>
                  <a:moveTo>
                    <a:pt x="376902" y="33337"/>
                  </a:moveTo>
                  <a:cubicBezTo>
                    <a:pt x="373333" y="33337"/>
                    <a:pt x="369764" y="34049"/>
                    <a:pt x="366194" y="34049"/>
                  </a:cubicBezTo>
                  <a:cubicBezTo>
                    <a:pt x="365480" y="34049"/>
                    <a:pt x="365480" y="34049"/>
                    <a:pt x="365480" y="34049"/>
                  </a:cubicBezTo>
                  <a:cubicBezTo>
                    <a:pt x="357628" y="34762"/>
                    <a:pt x="349775" y="36899"/>
                    <a:pt x="341922" y="39748"/>
                  </a:cubicBezTo>
                  <a:cubicBezTo>
                    <a:pt x="341209" y="39748"/>
                    <a:pt x="341209" y="39748"/>
                    <a:pt x="341209" y="39748"/>
                  </a:cubicBezTo>
                  <a:cubicBezTo>
                    <a:pt x="341209" y="39748"/>
                    <a:pt x="341209" y="39748"/>
                    <a:pt x="340495" y="40460"/>
                  </a:cubicBezTo>
                  <a:cubicBezTo>
                    <a:pt x="322648" y="46871"/>
                    <a:pt x="307656" y="58268"/>
                    <a:pt x="295521" y="73226"/>
                  </a:cubicBezTo>
                  <a:cubicBezTo>
                    <a:pt x="295521" y="73938"/>
                    <a:pt x="295521" y="73938"/>
                    <a:pt x="294807" y="73938"/>
                  </a:cubicBezTo>
                  <a:cubicBezTo>
                    <a:pt x="291951" y="78212"/>
                    <a:pt x="289810" y="81774"/>
                    <a:pt x="286954" y="86047"/>
                  </a:cubicBezTo>
                  <a:cubicBezTo>
                    <a:pt x="281243" y="96020"/>
                    <a:pt x="271249" y="102430"/>
                    <a:pt x="259113" y="103143"/>
                  </a:cubicBezTo>
                  <a:cubicBezTo>
                    <a:pt x="259113" y="103143"/>
                    <a:pt x="258399" y="103143"/>
                    <a:pt x="257685" y="103143"/>
                  </a:cubicBezTo>
                  <a:cubicBezTo>
                    <a:pt x="246977" y="103143"/>
                    <a:pt x="236269" y="98156"/>
                    <a:pt x="229844" y="88897"/>
                  </a:cubicBezTo>
                  <a:cubicBezTo>
                    <a:pt x="228416" y="86760"/>
                    <a:pt x="226988" y="84623"/>
                    <a:pt x="225561" y="83198"/>
                  </a:cubicBezTo>
                  <a:cubicBezTo>
                    <a:pt x="223419" y="81061"/>
                    <a:pt x="221277" y="78924"/>
                    <a:pt x="219850" y="76787"/>
                  </a:cubicBezTo>
                  <a:cubicBezTo>
                    <a:pt x="191295" y="41172"/>
                    <a:pt x="159170" y="34049"/>
                    <a:pt x="137754" y="34049"/>
                  </a:cubicBezTo>
                  <a:cubicBezTo>
                    <a:pt x="89924" y="34049"/>
                    <a:pt x="47806" y="67528"/>
                    <a:pt x="36384" y="114539"/>
                  </a:cubicBezTo>
                  <a:cubicBezTo>
                    <a:pt x="27103" y="150867"/>
                    <a:pt x="37098" y="191468"/>
                    <a:pt x="64225" y="232781"/>
                  </a:cubicBezTo>
                  <a:cubicBezTo>
                    <a:pt x="101346" y="287628"/>
                    <a:pt x="165595" y="339626"/>
                    <a:pt x="255543" y="387350"/>
                  </a:cubicBezTo>
                  <a:cubicBezTo>
                    <a:pt x="256257" y="387350"/>
                    <a:pt x="256257" y="387350"/>
                    <a:pt x="256257" y="387350"/>
                  </a:cubicBezTo>
                  <a:cubicBezTo>
                    <a:pt x="256971" y="387350"/>
                    <a:pt x="256971" y="387350"/>
                    <a:pt x="256971" y="387350"/>
                  </a:cubicBezTo>
                  <a:cubicBezTo>
                    <a:pt x="400460" y="311134"/>
                    <a:pt x="481128" y="221384"/>
                    <a:pt x="479700" y="138757"/>
                  </a:cubicBezTo>
                  <a:cubicBezTo>
                    <a:pt x="479700" y="138757"/>
                    <a:pt x="479700" y="138045"/>
                    <a:pt x="479700" y="137333"/>
                  </a:cubicBezTo>
                  <a:cubicBezTo>
                    <a:pt x="479700" y="136621"/>
                    <a:pt x="479700" y="136621"/>
                    <a:pt x="479700" y="136621"/>
                  </a:cubicBezTo>
                  <a:cubicBezTo>
                    <a:pt x="479700" y="79637"/>
                    <a:pt x="434012" y="33337"/>
                    <a:pt x="376902" y="33337"/>
                  </a:cubicBezTo>
                  <a:close/>
                  <a:moveTo>
                    <a:pt x="138663" y="0"/>
                  </a:moveTo>
                  <a:cubicBezTo>
                    <a:pt x="176473" y="0"/>
                    <a:pt x="215710" y="17104"/>
                    <a:pt x="247100" y="55587"/>
                  </a:cubicBezTo>
                  <a:cubicBezTo>
                    <a:pt x="247813" y="57012"/>
                    <a:pt x="249240" y="58437"/>
                    <a:pt x="250667" y="59150"/>
                  </a:cubicBezTo>
                  <a:cubicBezTo>
                    <a:pt x="253521" y="62713"/>
                    <a:pt x="256374" y="66276"/>
                    <a:pt x="258514" y="69839"/>
                  </a:cubicBezTo>
                  <a:cubicBezTo>
                    <a:pt x="261368" y="64138"/>
                    <a:pt x="264935" y="59150"/>
                    <a:pt x="269216" y="53449"/>
                  </a:cubicBezTo>
                  <a:cubicBezTo>
                    <a:pt x="269929" y="52736"/>
                    <a:pt x="269929" y="52736"/>
                    <a:pt x="269929" y="52736"/>
                  </a:cubicBezTo>
                  <a:cubicBezTo>
                    <a:pt x="285624" y="32782"/>
                    <a:pt x="305599" y="17816"/>
                    <a:pt x="329855" y="8552"/>
                  </a:cubicBezTo>
                  <a:cubicBezTo>
                    <a:pt x="330568" y="8552"/>
                    <a:pt x="330568" y="8552"/>
                    <a:pt x="331282" y="8552"/>
                  </a:cubicBezTo>
                  <a:cubicBezTo>
                    <a:pt x="341269" y="4276"/>
                    <a:pt x="352684" y="2138"/>
                    <a:pt x="363385" y="713"/>
                  </a:cubicBezTo>
                  <a:cubicBezTo>
                    <a:pt x="367665" y="0"/>
                    <a:pt x="372659" y="0"/>
                    <a:pt x="377653" y="0"/>
                  </a:cubicBezTo>
                  <a:cubicBezTo>
                    <a:pt x="453274" y="0"/>
                    <a:pt x="514626" y="61288"/>
                    <a:pt x="514626" y="136828"/>
                  </a:cubicBezTo>
                  <a:cubicBezTo>
                    <a:pt x="514626" y="136828"/>
                    <a:pt x="514626" y="137541"/>
                    <a:pt x="514626" y="138254"/>
                  </a:cubicBezTo>
                  <a:cubicBezTo>
                    <a:pt x="516053" y="218783"/>
                    <a:pt x="454700" y="322116"/>
                    <a:pt x="272783" y="417611"/>
                  </a:cubicBezTo>
                  <a:cubicBezTo>
                    <a:pt x="272069" y="418324"/>
                    <a:pt x="271356" y="419036"/>
                    <a:pt x="269929" y="419036"/>
                  </a:cubicBezTo>
                  <a:cubicBezTo>
                    <a:pt x="257088" y="425450"/>
                    <a:pt x="257088" y="425450"/>
                    <a:pt x="257088" y="425450"/>
                  </a:cubicBezTo>
                  <a:cubicBezTo>
                    <a:pt x="244246" y="419036"/>
                    <a:pt x="244246" y="419036"/>
                    <a:pt x="244246" y="419036"/>
                  </a:cubicBezTo>
                  <a:cubicBezTo>
                    <a:pt x="243533" y="419036"/>
                    <a:pt x="242106" y="418324"/>
                    <a:pt x="241393" y="417611"/>
                  </a:cubicBezTo>
                  <a:cubicBezTo>
                    <a:pt x="-125297" y="224484"/>
                    <a:pt x="-1164" y="0"/>
                    <a:pt x="138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89" name="Google Shape;789;g29878ca1578_0_525"/>
          <p:cNvGrpSpPr/>
          <p:nvPr/>
        </p:nvGrpSpPr>
        <p:grpSpPr>
          <a:xfrm>
            <a:off x="4978017" y="2619257"/>
            <a:ext cx="457199" cy="457199"/>
            <a:chOff x="5273675" y="2606675"/>
            <a:chExt cx="1644600" cy="1644600"/>
          </a:xfrm>
        </p:grpSpPr>
        <p:sp>
          <p:nvSpPr>
            <p:cNvPr id="790" name="Google Shape;790;g29878ca1578_0_525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1" name="Google Shape;791;g29878ca1578_0_525"/>
            <p:cNvSpPr/>
            <p:nvPr/>
          </p:nvSpPr>
          <p:spPr>
            <a:xfrm>
              <a:off x="5554663" y="2895600"/>
              <a:ext cx="1216741" cy="1071563"/>
            </a:xfrm>
            <a:custGeom>
              <a:rect b="b" l="l" r="r" t="t"/>
              <a:pathLst>
                <a:path extrusionOk="0" h="1071563" w="1216741">
                  <a:moveTo>
                    <a:pt x="536139" y="336550"/>
                  </a:moveTo>
                  <a:cubicBezTo>
                    <a:pt x="583354" y="336550"/>
                    <a:pt x="627707" y="353688"/>
                    <a:pt x="662761" y="382252"/>
                  </a:cubicBezTo>
                  <a:cubicBezTo>
                    <a:pt x="584069" y="435809"/>
                    <a:pt x="584069" y="435809"/>
                    <a:pt x="584069" y="435809"/>
                  </a:cubicBezTo>
                  <a:cubicBezTo>
                    <a:pt x="569762" y="428668"/>
                    <a:pt x="553308" y="425097"/>
                    <a:pt x="536139" y="425097"/>
                  </a:cubicBezTo>
                  <a:cubicBezTo>
                    <a:pt x="474617" y="425097"/>
                    <a:pt x="425257" y="474370"/>
                    <a:pt x="425257" y="535782"/>
                  </a:cubicBezTo>
                  <a:cubicBezTo>
                    <a:pt x="425257" y="596479"/>
                    <a:pt x="474617" y="646466"/>
                    <a:pt x="536139" y="646466"/>
                  </a:cubicBezTo>
                  <a:cubicBezTo>
                    <a:pt x="596946" y="646466"/>
                    <a:pt x="646307" y="596479"/>
                    <a:pt x="646307" y="535782"/>
                  </a:cubicBezTo>
                  <a:cubicBezTo>
                    <a:pt x="646307" y="532211"/>
                    <a:pt x="646307" y="529355"/>
                    <a:pt x="646307" y="526498"/>
                  </a:cubicBezTo>
                  <a:cubicBezTo>
                    <a:pt x="724998" y="472227"/>
                    <a:pt x="724998" y="472227"/>
                    <a:pt x="724998" y="472227"/>
                  </a:cubicBezTo>
                  <a:cubicBezTo>
                    <a:pt x="731436" y="492222"/>
                    <a:pt x="735013" y="513645"/>
                    <a:pt x="735013" y="535782"/>
                  </a:cubicBezTo>
                  <a:cubicBezTo>
                    <a:pt x="735013" y="645752"/>
                    <a:pt x="645592" y="735013"/>
                    <a:pt x="536139" y="735013"/>
                  </a:cubicBezTo>
                  <a:cubicBezTo>
                    <a:pt x="425972" y="735013"/>
                    <a:pt x="336550" y="645752"/>
                    <a:pt x="336550" y="535782"/>
                  </a:cubicBezTo>
                  <a:cubicBezTo>
                    <a:pt x="336550" y="425812"/>
                    <a:pt x="425972" y="336550"/>
                    <a:pt x="536139" y="336550"/>
                  </a:cubicBezTo>
                  <a:close/>
                  <a:moveTo>
                    <a:pt x="536933" y="171450"/>
                  </a:moveTo>
                  <a:cubicBezTo>
                    <a:pt x="641356" y="171450"/>
                    <a:pt x="735767" y="215655"/>
                    <a:pt x="802998" y="286240"/>
                  </a:cubicBezTo>
                  <a:cubicBezTo>
                    <a:pt x="802998" y="286240"/>
                    <a:pt x="802998" y="286240"/>
                    <a:pt x="728615" y="337574"/>
                  </a:cubicBezTo>
                  <a:cubicBezTo>
                    <a:pt x="678548" y="289091"/>
                    <a:pt x="610602" y="259859"/>
                    <a:pt x="536933" y="259859"/>
                  </a:cubicBezTo>
                  <a:cubicBezTo>
                    <a:pt x="383874" y="259859"/>
                    <a:pt x="260139" y="383204"/>
                    <a:pt x="260139" y="535782"/>
                  </a:cubicBezTo>
                  <a:cubicBezTo>
                    <a:pt x="260139" y="687646"/>
                    <a:pt x="383874" y="811704"/>
                    <a:pt x="536933" y="811704"/>
                  </a:cubicBezTo>
                  <a:cubicBezTo>
                    <a:pt x="688562" y="811704"/>
                    <a:pt x="813012" y="687646"/>
                    <a:pt x="813012" y="535782"/>
                  </a:cubicBezTo>
                  <a:cubicBezTo>
                    <a:pt x="813012" y="497281"/>
                    <a:pt x="805144" y="460919"/>
                    <a:pt x="790840" y="427409"/>
                  </a:cubicBezTo>
                  <a:cubicBezTo>
                    <a:pt x="790840" y="427409"/>
                    <a:pt x="790840" y="427409"/>
                    <a:pt x="865223" y="376788"/>
                  </a:cubicBezTo>
                  <a:cubicBezTo>
                    <a:pt x="888826" y="424557"/>
                    <a:pt x="901700" y="478743"/>
                    <a:pt x="901700" y="535782"/>
                  </a:cubicBezTo>
                  <a:cubicBezTo>
                    <a:pt x="901700" y="736841"/>
                    <a:pt x="737913" y="900113"/>
                    <a:pt x="536933" y="900113"/>
                  </a:cubicBezTo>
                  <a:cubicBezTo>
                    <a:pt x="335238" y="900113"/>
                    <a:pt x="171450" y="736841"/>
                    <a:pt x="171450" y="535782"/>
                  </a:cubicBezTo>
                  <a:cubicBezTo>
                    <a:pt x="171450" y="334722"/>
                    <a:pt x="335238" y="171450"/>
                    <a:pt x="536933" y="171450"/>
                  </a:cubicBezTo>
                  <a:close/>
                  <a:moveTo>
                    <a:pt x="1150106" y="160165"/>
                  </a:moveTo>
                  <a:cubicBezTo>
                    <a:pt x="1150106" y="158750"/>
                    <a:pt x="1150106" y="158750"/>
                    <a:pt x="1151542" y="160165"/>
                  </a:cubicBezTo>
                  <a:cubicBezTo>
                    <a:pt x="1151542" y="160165"/>
                    <a:pt x="1151542" y="160165"/>
                    <a:pt x="1213303" y="165825"/>
                  </a:cubicBezTo>
                  <a:cubicBezTo>
                    <a:pt x="1217612" y="165825"/>
                    <a:pt x="1217612" y="170777"/>
                    <a:pt x="1214740" y="172192"/>
                  </a:cubicBezTo>
                  <a:cubicBezTo>
                    <a:pt x="1214740" y="172192"/>
                    <a:pt x="1214740" y="172192"/>
                    <a:pt x="1043819" y="288218"/>
                  </a:cubicBezTo>
                  <a:cubicBezTo>
                    <a:pt x="1042382" y="288218"/>
                    <a:pt x="1042382" y="288218"/>
                    <a:pt x="1039510" y="288925"/>
                  </a:cubicBezTo>
                  <a:cubicBezTo>
                    <a:pt x="1039510" y="288925"/>
                    <a:pt x="1039510" y="288925"/>
                    <a:pt x="979185" y="281850"/>
                  </a:cubicBezTo>
                  <a:cubicBezTo>
                    <a:pt x="976312" y="281143"/>
                    <a:pt x="976312" y="278313"/>
                    <a:pt x="977749" y="275483"/>
                  </a:cubicBezTo>
                  <a:cubicBezTo>
                    <a:pt x="977749" y="275483"/>
                    <a:pt x="977749" y="275483"/>
                    <a:pt x="1150106" y="160165"/>
                  </a:cubicBezTo>
                  <a:close/>
                  <a:moveTo>
                    <a:pt x="1164252" y="89549"/>
                  </a:moveTo>
                  <a:cubicBezTo>
                    <a:pt x="1168268" y="90175"/>
                    <a:pt x="1172016" y="92321"/>
                    <a:pt x="1174515" y="95897"/>
                  </a:cubicBezTo>
                  <a:cubicBezTo>
                    <a:pt x="1179512" y="103051"/>
                    <a:pt x="1177370" y="113066"/>
                    <a:pt x="1170231" y="118073"/>
                  </a:cubicBezTo>
                  <a:cubicBezTo>
                    <a:pt x="546242" y="548002"/>
                    <a:pt x="546242" y="548002"/>
                    <a:pt x="546242" y="548002"/>
                  </a:cubicBezTo>
                  <a:cubicBezTo>
                    <a:pt x="543386" y="550148"/>
                    <a:pt x="540531" y="550863"/>
                    <a:pt x="536961" y="550863"/>
                  </a:cubicBezTo>
                  <a:cubicBezTo>
                    <a:pt x="531963" y="550863"/>
                    <a:pt x="526966" y="548717"/>
                    <a:pt x="524110" y="543710"/>
                  </a:cubicBezTo>
                  <a:cubicBezTo>
                    <a:pt x="519112" y="537271"/>
                    <a:pt x="521254" y="527972"/>
                    <a:pt x="528394" y="522964"/>
                  </a:cubicBezTo>
                  <a:cubicBezTo>
                    <a:pt x="1152382" y="92321"/>
                    <a:pt x="1152382" y="92321"/>
                    <a:pt x="1152382" y="92321"/>
                  </a:cubicBezTo>
                  <a:cubicBezTo>
                    <a:pt x="1155952" y="89817"/>
                    <a:pt x="1160236" y="88923"/>
                    <a:pt x="1164252" y="89549"/>
                  </a:cubicBezTo>
                  <a:close/>
                  <a:moveTo>
                    <a:pt x="1119129" y="33891"/>
                  </a:moveTo>
                  <a:cubicBezTo>
                    <a:pt x="1121977" y="31750"/>
                    <a:pt x="1125537" y="33891"/>
                    <a:pt x="1124825" y="37460"/>
                  </a:cubicBezTo>
                  <a:cubicBezTo>
                    <a:pt x="1108448" y="96702"/>
                    <a:pt x="1108448" y="96702"/>
                    <a:pt x="1108448" y="96702"/>
                  </a:cubicBezTo>
                  <a:cubicBezTo>
                    <a:pt x="1108448" y="98130"/>
                    <a:pt x="1108448" y="98130"/>
                    <a:pt x="1107736" y="98130"/>
                  </a:cubicBezTo>
                  <a:cubicBezTo>
                    <a:pt x="938271" y="215186"/>
                    <a:pt x="938271" y="215186"/>
                    <a:pt x="938271" y="215186"/>
                  </a:cubicBezTo>
                  <a:cubicBezTo>
                    <a:pt x="935422" y="215900"/>
                    <a:pt x="931862" y="215186"/>
                    <a:pt x="932574" y="212331"/>
                  </a:cubicBezTo>
                  <a:cubicBezTo>
                    <a:pt x="946815" y="153803"/>
                    <a:pt x="946815" y="153803"/>
                    <a:pt x="946815" y="153803"/>
                  </a:cubicBezTo>
                  <a:cubicBezTo>
                    <a:pt x="948239" y="151662"/>
                    <a:pt x="948239" y="151662"/>
                    <a:pt x="948951" y="150234"/>
                  </a:cubicBezTo>
                  <a:cubicBezTo>
                    <a:pt x="1119129" y="33891"/>
                    <a:pt x="1119129" y="33891"/>
                    <a:pt x="1119129" y="33891"/>
                  </a:cubicBezTo>
                  <a:close/>
                  <a:moveTo>
                    <a:pt x="536139" y="0"/>
                  </a:moveTo>
                  <a:cubicBezTo>
                    <a:pt x="680539" y="0"/>
                    <a:pt x="812072" y="57074"/>
                    <a:pt x="908577" y="150533"/>
                  </a:cubicBezTo>
                  <a:cubicBezTo>
                    <a:pt x="908577" y="150533"/>
                    <a:pt x="908577" y="150533"/>
                    <a:pt x="889276" y="226156"/>
                  </a:cubicBezTo>
                  <a:cubicBezTo>
                    <a:pt x="889276" y="226156"/>
                    <a:pt x="889276" y="226156"/>
                    <a:pt x="870690" y="238997"/>
                  </a:cubicBezTo>
                  <a:cubicBezTo>
                    <a:pt x="788482" y="146252"/>
                    <a:pt x="668387" y="88465"/>
                    <a:pt x="536139" y="88465"/>
                  </a:cubicBezTo>
                  <a:cubicBezTo>
                    <a:pt x="288800" y="88465"/>
                    <a:pt x="88642" y="288937"/>
                    <a:pt x="88642" y="535782"/>
                  </a:cubicBezTo>
                  <a:cubicBezTo>
                    <a:pt x="88642" y="782626"/>
                    <a:pt x="288800" y="983099"/>
                    <a:pt x="536139" y="983099"/>
                  </a:cubicBezTo>
                  <a:cubicBezTo>
                    <a:pt x="782763" y="983099"/>
                    <a:pt x="983636" y="782626"/>
                    <a:pt x="983636" y="535782"/>
                  </a:cubicBezTo>
                  <a:cubicBezTo>
                    <a:pt x="983636" y="460872"/>
                    <a:pt x="965050" y="390957"/>
                    <a:pt x="932882" y="328889"/>
                  </a:cubicBezTo>
                  <a:cubicBezTo>
                    <a:pt x="932882" y="328889"/>
                    <a:pt x="932882" y="328889"/>
                    <a:pt x="951468" y="316047"/>
                  </a:cubicBezTo>
                  <a:cubicBezTo>
                    <a:pt x="951468" y="316047"/>
                    <a:pt x="951468" y="316047"/>
                    <a:pt x="1029387" y="325322"/>
                  </a:cubicBezTo>
                  <a:cubicBezTo>
                    <a:pt x="1056551" y="390243"/>
                    <a:pt x="1071563" y="460872"/>
                    <a:pt x="1071563" y="535782"/>
                  </a:cubicBezTo>
                  <a:cubicBezTo>
                    <a:pt x="1071563" y="831139"/>
                    <a:pt x="831373" y="1071563"/>
                    <a:pt x="536139" y="1071563"/>
                  </a:cubicBezTo>
                  <a:cubicBezTo>
                    <a:pt x="240190" y="1071563"/>
                    <a:pt x="0" y="831139"/>
                    <a:pt x="0" y="535782"/>
                  </a:cubicBezTo>
                  <a:cubicBezTo>
                    <a:pt x="0" y="240424"/>
                    <a:pt x="240190" y="0"/>
                    <a:pt x="53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92" name="Google Shape;792;g29878ca1578_0_525"/>
          <p:cNvGrpSpPr/>
          <p:nvPr/>
        </p:nvGrpSpPr>
        <p:grpSpPr>
          <a:xfrm>
            <a:off x="4978017" y="3226047"/>
            <a:ext cx="457199" cy="457199"/>
            <a:chOff x="5273675" y="2606675"/>
            <a:chExt cx="1644600" cy="1644600"/>
          </a:xfrm>
        </p:grpSpPr>
        <p:sp>
          <p:nvSpPr>
            <p:cNvPr id="793" name="Google Shape;793;g29878ca1578_0_525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4" name="Google Shape;794;g29878ca1578_0_525"/>
            <p:cNvSpPr/>
            <p:nvPr/>
          </p:nvSpPr>
          <p:spPr>
            <a:xfrm>
              <a:off x="5403950" y="2919413"/>
              <a:ext cx="1382512" cy="1098550"/>
            </a:xfrm>
            <a:custGeom>
              <a:rect b="b" l="l" r="r" t="t"/>
              <a:pathLst>
                <a:path extrusionOk="0" h="1098550" w="1382512">
                  <a:moveTo>
                    <a:pt x="1025424" y="644525"/>
                  </a:moveTo>
                  <a:cubicBezTo>
                    <a:pt x="1025424" y="644525"/>
                    <a:pt x="1025424" y="644525"/>
                    <a:pt x="1320699" y="644525"/>
                  </a:cubicBezTo>
                  <a:cubicBezTo>
                    <a:pt x="1318560" y="723106"/>
                    <a:pt x="1252230" y="787400"/>
                    <a:pt x="1173062" y="787400"/>
                  </a:cubicBezTo>
                  <a:cubicBezTo>
                    <a:pt x="1094607" y="787400"/>
                    <a:pt x="1028277" y="723106"/>
                    <a:pt x="1025424" y="644525"/>
                  </a:cubicBezTo>
                  <a:close/>
                  <a:moveTo>
                    <a:pt x="61812" y="644525"/>
                  </a:moveTo>
                  <a:cubicBezTo>
                    <a:pt x="61812" y="644525"/>
                    <a:pt x="61812" y="644525"/>
                    <a:pt x="357087" y="644525"/>
                  </a:cubicBezTo>
                  <a:cubicBezTo>
                    <a:pt x="354234" y="723106"/>
                    <a:pt x="287904" y="787400"/>
                    <a:pt x="209449" y="787400"/>
                  </a:cubicBezTo>
                  <a:cubicBezTo>
                    <a:pt x="130281" y="787400"/>
                    <a:pt x="63951" y="723106"/>
                    <a:pt x="61812" y="644525"/>
                  </a:cubicBezTo>
                  <a:close/>
                  <a:moveTo>
                    <a:pt x="1172705" y="127000"/>
                  </a:moveTo>
                  <a:cubicBezTo>
                    <a:pt x="1172705" y="127000"/>
                    <a:pt x="1172705" y="127000"/>
                    <a:pt x="1034331" y="524557"/>
                  </a:cubicBezTo>
                  <a:cubicBezTo>
                    <a:pt x="1034331" y="524557"/>
                    <a:pt x="1034331" y="524557"/>
                    <a:pt x="1000094" y="622517"/>
                  </a:cubicBezTo>
                  <a:cubicBezTo>
                    <a:pt x="995101" y="638247"/>
                    <a:pt x="993674" y="654693"/>
                    <a:pt x="996527" y="670424"/>
                  </a:cubicBezTo>
                  <a:cubicBezTo>
                    <a:pt x="1010793" y="756227"/>
                    <a:pt x="1084973" y="819150"/>
                    <a:pt x="1172705" y="819150"/>
                  </a:cubicBezTo>
                  <a:cubicBezTo>
                    <a:pt x="1260437" y="819150"/>
                    <a:pt x="1334617" y="756227"/>
                    <a:pt x="1349596" y="670424"/>
                  </a:cubicBezTo>
                  <a:cubicBezTo>
                    <a:pt x="1352449" y="654693"/>
                    <a:pt x="1351023" y="638247"/>
                    <a:pt x="1345317" y="622517"/>
                  </a:cubicBezTo>
                  <a:cubicBezTo>
                    <a:pt x="1345317" y="622517"/>
                    <a:pt x="1345317" y="622517"/>
                    <a:pt x="1311793" y="524557"/>
                  </a:cubicBezTo>
                  <a:cubicBezTo>
                    <a:pt x="1311793" y="524557"/>
                    <a:pt x="1311793" y="524557"/>
                    <a:pt x="1172705" y="127000"/>
                  </a:cubicBezTo>
                  <a:close/>
                  <a:moveTo>
                    <a:pt x="209806" y="127000"/>
                  </a:moveTo>
                  <a:cubicBezTo>
                    <a:pt x="209806" y="127000"/>
                    <a:pt x="209806" y="127000"/>
                    <a:pt x="70719" y="524557"/>
                  </a:cubicBezTo>
                  <a:cubicBezTo>
                    <a:pt x="70719" y="524557"/>
                    <a:pt x="70719" y="524557"/>
                    <a:pt x="37195" y="622517"/>
                  </a:cubicBezTo>
                  <a:cubicBezTo>
                    <a:pt x="31489" y="638247"/>
                    <a:pt x="30062" y="654693"/>
                    <a:pt x="32915" y="670424"/>
                  </a:cubicBezTo>
                  <a:cubicBezTo>
                    <a:pt x="47894" y="756227"/>
                    <a:pt x="122074" y="819150"/>
                    <a:pt x="209806" y="819150"/>
                  </a:cubicBezTo>
                  <a:cubicBezTo>
                    <a:pt x="297539" y="819150"/>
                    <a:pt x="371719" y="756227"/>
                    <a:pt x="385984" y="670424"/>
                  </a:cubicBezTo>
                  <a:cubicBezTo>
                    <a:pt x="388837" y="654693"/>
                    <a:pt x="387411" y="638247"/>
                    <a:pt x="382418" y="622517"/>
                  </a:cubicBezTo>
                  <a:cubicBezTo>
                    <a:pt x="382418" y="622517"/>
                    <a:pt x="382418" y="622517"/>
                    <a:pt x="348181" y="524557"/>
                  </a:cubicBezTo>
                  <a:close/>
                  <a:moveTo>
                    <a:pt x="793649" y="36512"/>
                  </a:moveTo>
                  <a:cubicBezTo>
                    <a:pt x="793649" y="36512"/>
                    <a:pt x="793649" y="36512"/>
                    <a:pt x="1174511" y="63682"/>
                  </a:cubicBezTo>
                  <a:cubicBezTo>
                    <a:pt x="1175224" y="63682"/>
                    <a:pt x="1175938" y="64397"/>
                    <a:pt x="1176651" y="64397"/>
                  </a:cubicBezTo>
                  <a:cubicBezTo>
                    <a:pt x="1177364" y="64397"/>
                    <a:pt x="1177364" y="64397"/>
                    <a:pt x="1177364" y="64397"/>
                  </a:cubicBezTo>
                  <a:cubicBezTo>
                    <a:pt x="1178077" y="64397"/>
                    <a:pt x="1178791" y="65112"/>
                    <a:pt x="1179504" y="65112"/>
                  </a:cubicBezTo>
                  <a:cubicBezTo>
                    <a:pt x="1179504" y="65112"/>
                    <a:pt x="1180217" y="65112"/>
                    <a:pt x="1180217" y="65112"/>
                  </a:cubicBezTo>
                  <a:cubicBezTo>
                    <a:pt x="1180930" y="65827"/>
                    <a:pt x="1181643" y="66542"/>
                    <a:pt x="1182357" y="66542"/>
                  </a:cubicBezTo>
                  <a:cubicBezTo>
                    <a:pt x="1182357" y="67257"/>
                    <a:pt x="1183070" y="67257"/>
                    <a:pt x="1183070" y="67257"/>
                  </a:cubicBezTo>
                  <a:cubicBezTo>
                    <a:pt x="1183783" y="67972"/>
                    <a:pt x="1183783" y="67972"/>
                    <a:pt x="1184496" y="68687"/>
                  </a:cubicBezTo>
                  <a:cubicBezTo>
                    <a:pt x="1184496" y="68687"/>
                    <a:pt x="1185210" y="68687"/>
                    <a:pt x="1185210" y="69402"/>
                  </a:cubicBezTo>
                  <a:cubicBezTo>
                    <a:pt x="1185210" y="69402"/>
                    <a:pt x="1185923" y="70117"/>
                    <a:pt x="1185923" y="70832"/>
                  </a:cubicBezTo>
                  <a:cubicBezTo>
                    <a:pt x="1186636" y="70832"/>
                    <a:pt x="1186636" y="71547"/>
                    <a:pt x="1186636" y="71547"/>
                  </a:cubicBezTo>
                  <a:cubicBezTo>
                    <a:pt x="1186636" y="72262"/>
                    <a:pt x="1187349" y="72262"/>
                    <a:pt x="1187349" y="72977"/>
                  </a:cubicBezTo>
                  <a:cubicBezTo>
                    <a:pt x="1187349" y="72977"/>
                    <a:pt x="1188062" y="73692"/>
                    <a:pt x="1188062" y="73692"/>
                  </a:cubicBezTo>
                  <a:cubicBezTo>
                    <a:pt x="1188062" y="74407"/>
                    <a:pt x="1188062" y="74407"/>
                    <a:pt x="1188062" y="74407"/>
                  </a:cubicBezTo>
                  <a:cubicBezTo>
                    <a:pt x="1188062" y="74407"/>
                    <a:pt x="1188062" y="74407"/>
                    <a:pt x="1341406" y="514134"/>
                  </a:cubicBezTo>
                  <a:lnTo>
                    <a:pt x="1375641" y="612804"/>
                  </a:lnTo>
                  <a:cubicBezTo>
                    <a:pt x="1382773" y="633539"/>
                    <a:pt x="1384199" y="654989"/>
                    <a:pt x="1380633" y="675725"/>
                  </a:cubicBezTo>
                  <a:cubicBezTo>
                    <a:pt x="1363516" y="777255"/>
                    <a:pt x="1275789" y="850900"/>
                    <a:pt x="1173085" y="850900"/>
                  </a:cubicBezTo>
                  <a:cubicBezTo>
                    <a:pt x="1070380" y="850900"/>
                    <a:pt x="982654" y="777255"/>
                    <a:pt x="965536" y="675725"/>
                  </a:cubicBezTo>
                  <a:cubicBezTo>
                    <a:pt x="961970" y="654989"/>
                    <a:pt x="964110" y="633539"/>
                    <a:pt x="971242" y="612804"/>
                  </a:cubicBezTo>
                  <a:cubicBezTo>
                    <a:pt x="971242" y="612804"/>
                    <a:pt x="971242" y="612804"/>
                    <a:pt x="1004764" y="514849"/>
                  </a:cubicBezTo>
                  <a:cubicBezTo>
                    <a:pt x="1004764" y="514849"/>
                    <a:pt x="1004764" y="514849"/>
                    <a:pt x="1150262" y="96572"/>
                  </a:cubicBezTo>
                  <a:cubicBezTo>
                    <a:pt x="1150262" y="96572"/>
                    <a:pt x="1150262" y="96572"/>
                    <a:pt x="793649" y="122312"/>
                  </a:cubicBezTo>
                  <a:cubicBezTo>
                    <a:pt x="797929" y="112302"/>
                    <a:pt x="800781" y="101577"/>
                    <a:pt x="802208" y="90137"/>
                  </a:cubicBezTo>
                  <a:cubicBezTo>
                    <a:pt x="802208" y="90137"/>
                    <a:pt x="802208" y="90137"/>
                    <a:pt x="953412" y="79412"/>
                  </a:cubicBezTo>
                  <a:cubicBezTo>
                    <a:pt x="953412" y="79412"/>
                    <a:pt x="953412" y="79412"/>
                    <a:pt x="802208" y="68687"/>
                  </a:cubicBezTo>
                  <a:cubicBezTo>
                    <a:pt x="800781" y="57247"/>
                    <a:pt x="797929" y="46522"/>
                    <a:pt x="793649" y="36512"/>
                  </a:cubicBezTo>
                  <a:close/>
                  <a:moveTo>
                    <a:pt x="588862" y="36512"/>
                  </a:moveTo>
                  <a:cubicBezTo>
                    <a:pt x="584583" y="46522"/>
                    <a:pt x="581730" y="57247"/>
                    <a:pt x="580304" y="68687"/>
                  </a:cubicBezTo>
                  <a:cubicBezTo>
                    <a:pt x="580304" y="68687"/>
                    <a:pt x="580304" y="68687"/>
                    <a:pt x="429100" y="79412"/>
                  </a:cubicBezTo>
                  <a:cubicBezTo>
                    <a:pt x="429100" y="79412"/>
                    <a:pt x="429100" y="79412"/>
                    <a:pt x="580304" y="90137"/>
                  </a:cubicBezTo>
                  <a:cubicBezTo>
                    <a:pt x="581730" y="101577"/>
                    <a:pt x="584583" y="112302"/>
                    <a:pt x="588862" y="122312"/>
                  </a:cubicBezTo>
                  <a:cubicBezTo>
                    <a:pt x="588862" y="122312"/>
                    <a:pt x="588862" y="122312"/>
                    <a:pt x="232250" y="96572"/>
                  </a:cubicBezTo>
                  <a:cubicBezTo>
                    <a:pt x="232250" y="96572"/>
                    <a:pt x="232250" y="96572"/>
                    <a:pt x="377748" y="514134"/>
                  </a:cubicBezTo>
                  <a:cubicBezTo>
                    <a:pt x="377748" y="514134"/>
                    <a:pt x="377748" y="514134"/>
                    <a:pt x="411269" y="612804"/>
                  </a:cubicBezTo>
                  <a:cubicBezTo>
                    <a:pt x="418402" y="633539"/>
                    <a:pt x="420541" y="654989"/>
                    <a:pt x="416975" y="675725"/>
                  </a:cubicBezTo>
                  <a:cubicBezTo>
                    <a:pt x="399858" y="777255"/>
                    <a:pt x="312131" y="850900"/>
                    <a:pt x="209427" y="850900"/>
                  </a:cubicBezTo>
                  <a:cubicBezTo>
                    <a:pt x="106722" y="850900"/>
                    <a:pt x="18996" y="777255"/>
                    <a:pt x="1878" y="675725"/>
                  </a:cubicBezTo>
                  <a:cubicBezTo>
                    <a:pt x="-1688" y="654989"/>
                    <a:pt x="-261" y="633539"/>
                    <a:pt x="6871" y="612804"/>
                  </a:cubicBezTo>
                  <a:cubicBezTo>
                    <a:pt x="6871" y="612804"/>
                    <a:pt x="6871" y="612804"/>
                    <a:pt x="41106" y="514849"/>
                  </a:cubicBezTo>
                  <a:cubicBezTo>
                    <a:pt x="41106" y="514849"/>
                    <a:pt x="41106" y="514849"/>
                    <a:pt x="194449" y="74407"/>
                  </a:cubicBezTo>
                  <a:cubicBezTo>
                    <a:pt x="194449" y="74407"/>
                    <a:pt x="194449" y="74407"/>
                    <a:pt x="194449" y="73692"/>
                  </a:cubicBezTo>
                  <a:cubicBezTo>
                    <a:pt x="194449" y="73692"/>
                    <a:pt x="195162" y="72977"/>
                    <a:pt x="195162" y="72977"/>
                  </a:cubicBezTo>
                  <a:cubicBezTo>
                    <a:pt x="195162" y="72262"/>
                    <a:pt x="195875" y="72262"/>
                    <a:pt x="195875" y="71547"/>
                  </a:cubicBezTo>
                  <a:cubicBezTo>
                    <a:pt x="195875" y="71547"/>
                    <a:pt x="195875" y="70832"/>
                    <a:pt x="196589" y="70832"/>
                  </a:cubicBezTo>
                  <a:cubicBezTo>
                    <a:pt x="196589" y="70117"/>
                    <a:pt x="197302" y="69402"/>
                    <a:pt x="197302" y="69402"/>
                  </a:cubicBezTo>
                  <a:cubicBezTo>
                    <a:pt x="197302" y="68687"/>
                    <a:pt x="198015" y="68687"/>
                    <a:pt x="198015" y="68687"/>
                  </a:cubicBezTo>
                  <a:cubicBezTo>
                    <a:pt x="198728" y="67972"/>
                    <a:pt x="198728" y="67972"/>
                    <a:pt x="199442" y="67257"/>
                  </a:cubicBezTo>
                  <a:cubicBezTo>
                    <a:pt x="199442" y="67257"/>
                    <a:pt x="200155" y="67257"/>
                    <a:pt x="200155" y="66542"/>
                  </a:cubicBezTo>
                  <a:cubicBezTo>
                    <a:pt x="200868" y="66542"/>
                    <a:pt x="201581" y="65827"/>
                    <a:pt x="202294" y="65112"/>
                  </a:cubicBezTo>
                  <a:cubicBezTo>
                    <a:pt x="202294" y="65112"/>
                    <a:pt x="203008" y="65112"/>
                    <a:pt x="203008" y="65112"/>
                  </a:cubicBezTo>
                  <a:cubicBezTo>
                    <a:pt x="203721" y="65112"/>
                    <a:pt x="204434" y="64397"/>
                    <a:pt x="205147" y="64397"/>
                  </a:cubicBezTo>
                  <a:cubicBezTo>
                    <a:pt x="205147" y="64397"/>
                    <a:pt x="205147" y="64397"/>
                    <a:pt x="205861" y="64397"/>
                  </a:cubicBezTo>
                  <a:cubicBezTo>
                    <a:pt x="206574" y="64397"/>
                    <a:pt x="207287" y="63682"/>
                    <a:pt x="208000" y="63682"/>
                  </a:cubicBezTo>
                  <a:cubicBezTo>
                    <a:pt x="208000" y="63682"/>
                    <a:pt x="208000" y="63682"/>
                    <a:pt x="588862" y="36512"/>
                  </a:cubicBezTo>
                  <a:close/>
                  <a:moveTo>
                    <a:pt x="691693" y="0"/>
                  </a:moveTo>
                  <a:cubicBezTo>
                    <a:pt x="693119" y="0"/>
                    <a:pt x="695259" y="0"/>
                    <a:pt x="696685" y="0"/>
                  </a:cubicBezTo>
                  <a:cubicBezTo>
                    <a:pt x="721649" y="1429"/>
                    <a:pt x="743047" y="14286"/>
                    <a:pt x="756598" y="33571"/>
                  </a:cubicBezTo>
                  <a:cubicBezTo>
                    <a:pt x="763731" y="43571"/>
                    <a:pt x="768010" y="54285"/>
                    <a:pt x="770150" y="66427"/>
                  </a:cubicBezTo>
                  <a:cubicBezTo>
                    <a:pt x="770863" y="69284"/>
                    <a:pt x="770863" y="72142"/>
                    <a:pt x="770863" y="74999"/>
                  </a:cubicBezTo>
                  <a:cubicBezTo>
                    <a:pt x="771577" y="80713"/>
                    <a:pt x="770863" y="87141"/>
                    <a:pt x="770150" y="92855"/>
                  </a:cubicBezTo>
                  <a:cubicBezTo>
                    <a:pt x="768010" y="104284"/>
                    <a:pt x="763731" y="115712"/>
                    <a:pt x="756598" y="124998"/>
                  </a:cubicBezTo>
                  <a:cubicBezTo>
                    <a:pt x="750179" y="134283"/>
                    <a:pt x="742333" y="142140"/>
                    <a:pt x="732348" y="147854"/>
                  </a:cubicBezTo>
                  <a:cubicBezTo>
                    <a:pt x="732348" y="147854"/>
                    <a:pt x="732348" y="147854"/>
                    <a:pt x="732348" y="987838"/>
                  </a:cubicBezTo>
                  <a:cubicBezTo>
                    <a:pt x="732348" y="994981"/>
                    <a:pt x="737341" y="1001409"/>
                    <a:pt x="744473" y="1002838"/>
                  </a:cubicBezTo>
                  <a:cubicBezTo>
                    <a:pt x="744473" y="1002838"/>
                    <a:pt x="744473" y="1002838"/>
                    <a:pt x="1001243" y="1067837"/>
                  </a:cubicBezTo>
                  <a:cubicBezTo>
                    <a:pt x="1019074" y="1072122"/>
                    <a:pt x="1016221" y="1098550"/>
                    <a:pt x="997677" y="1098550"/>
                  </a:cubicBezTo>
                  <a:cubicBezTo>
                    <a:pt x="997677" y="1098550"/>
                    <a:pt x="997677" y="1098550"/>
                    <a:pt x="386422" y="1098550"/>
                  </a:cubicBezTo>
                  <a:cubicBezTo>
                    <a:pt x="367877" y="1098550"/>
                    <a:pt x="365024" y="1072122"/>
                    <a:pt x="382855" y="1067837"/>
                  </a:cubicBezTo>
                  <a:cubicBezTo>
                    <a:pt x="382855" y="1067837"/>
                    <a:pt x="382855" y="1067837"/>
                    <a:pt x="643192" y="1002838"/>
                  </a:cubicBezTo>
                  <a:cubicBezTo>
                    <a:pt x="650324" y="1001409"/>
                    <a:pt x="655317" y="994981"/>
                    <a:pt x="655317" y="987838"/>
                  </a:cubicBezTo>
                  <a:cubicBezTo>
                    <a:pt x="655317" y="987838"/>
                    <a:pt x="655317" y="987838"/>
                    <a:pt x="655317" y="149997"/>
                  </a:cubicBezTo>
                  <a:cubicBezTo>
                    <a:pt x="643905" y="144283"/>
                    <a:pt x="633919" y="135712"/>
                    <a:pt x="626787" y="124998"/>
                  </a:cubicBezTo>
                  <a:cubicBezTo>
                    <a:pt x="619654" y="115712"/>
                    <a:pt x="615375" y="104284"/>
                    <a:pt x="613235" y="92855"/>
                  </a:cubicBezTo>
                  <a:cubicBezTo>
                    <a:pt x="612522" y="88570"/>
                    <a:pt x="612522" y="83570"/>
                    <a:pt x="612522" y="79284"/>
                  </a:cubicBezTo>
                  <a:cubicBezTo>
                    <a:pt x="612522" y="74999"/>
                    <a:pt x="612522" y="70713"/>
                    <a:pt x="613235" y="66427"/>
                  </a:cubicBezTo>
                  <a:cubicBezTo>
                    <a:pt x="615375" y="54285"/>
                    <a:pt x="619654" y="43571"/>
                    <a:pt x="626787" y="33571"/>
                  </a:cubicBezTo>
                  <a:cubicBezTo>
                    <a:pt x="641052" y="12857"/>
                    <a:pt x="664589" y="0"/>
                    <a:pt x="691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95" name="Google Shape;795;g29878ca1578_0_525"/>
          <p:cNvGrpSpPr/>
          <p:nvPr/>
        </p:nvGrpSpPr>
        <p:grpSpPr>
          <a:xfrm>
            <a:off x="4978017" y="3832838"/>
            <a:ext cx="457199" cy="457199"/>
            <a:chOff x="5273675" y="2606675"/>
            <a:chExt cx="1644600" cy="1644600"/>
          </a:xfrm>
        </p:grpSpPr>
        <p:sp>
          <p:nvSpPr>
            <p:cNvPr id="796" name="Google Shape;796;g29878ca1578_0_525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7" name="Google Shape;797;g29878ca1578_0_525"/>
            <p:cNvSpPr/>
            <p:nvPr/>
          </p:nvSpPr>
          <p:spPr>
            <a:xfrm>
              <a:off x="5606310" y="2879486"/>
              <a:ext cx="976885" cy="1095615"/>
            </a:xfrm>
            <a:custGeom>
              <a:rect b="b" l="l" r="r" t="t"/>
              <a:pathLst>
                <a:path extrusionOk="0" h="1095615" w="976885">
                  <a:moveTo>
                    <a:pt x="461393" y="484427"/>
                  </a:moveTo>
                  <a:cubicBezTo>
                    <a:pt x="461393" y="484427"/>
                    <a:pt x="461393" y="484427"/>
                    <a:pt x="461393" y="523003"/>
                  </a:cubicBezTo>
                  <a:cubicBezTo>
                    <a:pt x="440737" y="528004"/>
                    <a:pt x="424355" y="537291"/>
                    <a:pt x="412959" y="551578"/>
                  </a:cubicBezTo>
                  <a:cubicBezTo>
                    <a:pt x="400851" y="566580"/>
                    <a:pt x="395153" y="583011"/>
                    <a:pt x="395153" y="602299"/>
                  </a:cubicBezTo>
                  <a:cubicBezTo>
                    <a:pt x="395153" y="615158"/>
                    <a:pt x="397289" y="627302"/>
                    <a:pt x="401563" y="638018"/>
                  </a:cubicBezTo>
                  <a:cubicBezTo>
                    <a:pt x="405836" y="648019"/>
                    <a:pt x="412247" y="657306"/>
                    <a:pt x="420794" y="665164"/>
                  </a:cubicBezTo>
                  <a:cubicBezTo>
                    <a:pt x="427917" y="672308"/>
                    <a:pt x="444299" y="682309"/>
                    <a:pt x="467803" y="693739"/>
                  </a:cubicBezTo>
                  <a:cubicBezTo>
                    <a:pt x="490596" y="705169"/>
                    <a:pt x="506265" y="715885"/>
                    <a:pt x="514100" y="726600"/>
                  </a:cubicBezTo>
                  <a:cubicBezTo>
                    <a:pt x="522647" y="736602"/>
                    <a:pt x="526921" y="746603"/>
                    <a:pt x="526921" y="758033"/>
                  </a:cubicBezTo>
                  <a:cubicBezTo>
                    <a:pt x="526921" y="780178"/>
                    <a:pt x="510539" y="791608"/>
                    <a:pt x="478487" y="791608"/>
                  </a:cubicBezTo>
                  <a:cubicBezTo>
                    <a:pt x="457119" y="791608"/>
                    <a:pt x="435751" y="783750"/>
                    <a:pt x="414384" y="768748"/>
                  </a:cubicBezTo>
                  <a:cubicBezTo>
                    <a:pt x="414384" y="768748"/>
                    <a:pt x="414384" y="768748"/>
                    <a:pt x="394440" y="818040"/>
                  </a:cubicBezTo>
                  <a:cubicBezTo>
                    <a:pt x="414384" y="830899"/>
                    <a:pt x="436464" y="838043"/>
                    <a:pt x="461393" y="839472"/>
                  </a:cubicBezTo>
                  <a:cubicBezTo>
                    <a:pt x="461393" y="839472"/>
                    <a:pt x="461393" y="839472"/>
                    <a:pt x="461393" y="884477"/>
                  </a:cubicBezTo>
                  <a:cubicBezTo>
                    <a:pt x="461393" y="884477"/>
                    <a:pt x="461393" y="884477"/>
                    <a:pt x="509827" y="884477"/>
                  </a:cubicBezTo>
                  <a:cubicBezTo>
                    <a:pt x="509827" y="884477"/>
                    <a:pt x="509827" y="884477"/>
                    <a:pt x="509827" y="835900"/>
                  </a:cubicBezTo>
                  <a:cubicBezTo>
                    <a:pt x="531907" y="830185"/>
                    <a:pt x="549713" y="820183"/>
                    <a:pt x="563246" y="805896"/>
                  </a:cubicBezTo>
                  <a:cubicBezTo>
                    <a:pt x="575355" y="790894"/>
                    <a:pt x="581765" y="773749"/>
                    <a:pt x="581765" y="753747"/>
                  </a:cubicBezTo>
                  <a:cubicBezTo>
                    <a:pt x="581765" y="740173"/>
                    <a:pt x="579628" y="727315"/>
                    <a:pt x="574643" y="715170"/>
                  </a:cubicBezTo>
                  <a:cubicBezTo>
                    <a:pt x="570369" y="703740"/>
                    <a:pt x="563246" y="693739"/>
                    <a:pt x="553275" y="685167"/>
                  </a:cubicBezTo>
                  <a:cubicBezTo>
                    <a:pt x="544015" y="676594"/>
                    <a:pt x="529058" y="667307"/>
                    <a:pt x="508402" y="657306"/>
                  </a:cubicBezTo>
                  <a:cubicBezTo>
                    <a:pt x="469228" y="638018"/>
                    <a:pt x="449997" y="619444"/>
                    <a:pt x="449997" y="602299"/>
                  </a:cubicBezTo>
                  <a:cubicBezTo>
                    <a:pt x="449997" y="591583"/>
                    <a:pt x="452846" y="583011"/>
                    <a:pt x="459968" y="575867"/>
                  </a:cubicBezTo>
                  <a:cubicBezTo>
                    <a:pt x="467091" y="569438"/>
                    <a:pt x="477063" y="565866"/>
                    <a:pt x="489171" y="565866"/>
                  </a:cubicBezTo>
                  <a:cubicBezTo>
                    <a:pt x="510539" y="565866"/>
                    <a:pt x="531195" y="573010"/>
                    <a:pt x="550426" y="586583"/>
                  </a:cubicBezTo>
                  <a:cubicBezTo>
                    <a:pt x="550426" y="586583"/>
                    <a:pt x="550426" y="586583"/>
                    <a:pt x="567520" y="539434"/>
                  </a:cubicBezTo>
                  <a:cubicBezTo>
                    <a:pt x="554699" y="528718"/>
                    <a:pt x="535468" y="523003"/>
                    <a:pt x="509114" y="520860"/>
                  </a:cubicBezTo>
                  <a:cubicBezTo>
                    <a:pt x="509114" y="520860"/>
                    <a:pt x="509114" y="520860"/>
                    <a:pt x="509827" y="484427"/>
                  </a:cubicBezTo>
                  <a:cubicBezTo>
                    <a:pt x="509827" y="484427"/>
                    <a:pt x="509827" y="484427"/>
                    <a:pt x="461393" y="484427"/>
                  </a:cubicBezTo>
                  <a:close/>
                  <a:moveTo>
                    <a:pt x="419844" y="266939"/>
                  </a:moveTo>
                  <a:cubicBezTo>
                    <a:pt x="419844" y="266939"/>
                    <a:pt x="419844" y="266939"/>
                    <a:pt x="556202" y="266939"/>
                  </a:cubicBezTo>
                  <a:cubicBezTo>
                    <a:pt x="559771" y="281191"/>
                    <a:pt x="567625" y="298294"/>
                    <a:pt x="586186" y="313971"/>
                  </a:cubicBezTo>
                  <a:cubicBezTo>
                    <a:pt x="587614" y="314684"/>
                    <a:pt x="675425" y="390220"/>
                    <a:pt x="764665" y="505662"/>
                  </a:cubicBezTo>
                  <a:cubicBezTo>
                    <a:pt x="862471" y="631080"/>
                    <a:pt x="913159" y="747948"/>
                    <a:pt x="913159" y="842011"/>
                  </a:cubicBezTo>
                  <a:cubicBezTo>
                    <a:pt x="913159" y="842011"/>
                    <a:pt x="913159" y="842011"/>
                    <a:pt x="913159" y="842724"/>
                  </a:cubicBezTo>
                  <a:cubicBezTo>
                    <a:pt x="913159" y="843437"/>
                    <a:pt x="913159" y="843437"/>
                    <a:pt x="913159" y="844149"/>
                  </a:cubicBezTo>
                  <a:cubicBezTo>
                    <a:pt x="913159" y="844149"/>
                    <a:pt x="913159" y="844149"/>
                    <a:pt x="913159" y="844862"/>
                  </a:cubicBezTo>
                  <a:cubicBezTo>
                    <a:pt x="913159" y="845574"/>
                    <a:pt x="916728" y="923961"/>
                    <a:pt x="866754" y="978119"/>
                  </a:cubicBezTo>
                  <a:cubicBezTo>
                    <a:pt x="831773" y="1015174"/>
                    <a:pt x="776801" y="1033702"/>
                    <a:pt x="703268" y="1033702"/>
                  </a:cubicBezTo>
                  <a:cubicBezTo>
                    <a:pt x="703268" y="1033702"/>
                    <a:pt x="703268" y="1033702"/>
                    <a:pt x="272778" y="1033702"/>
                  </a:cubicBezTo>
                  <a:cubicBezTo>
                    <a:pt x="199245" y="1033702"/>
                    <a:pt x="144274" y="1014462"/>
                    <a:pt x="108578" y="978119"/>
                  </a:cubicBezTo>
                  <a:cubicBezTo>
                    <a:pt x="57890" y="923248"/>
                    <a:pt x="62174" y="845574"/>
                    <a:pt x="62174" y="844862"/>
                  </a:cubicBezTo>
                  <a:cubicBezTo>
                    <a:pt x="62174" y="844862"/>
                    <a:pt x="62174" y="844862"/>
                    <a:pt x="62174" y="844149"/>
                  </a:cubicBezTo>
                  <a:cubicBezTo>
                    <a:pt x="62174" y="843437"/>
                    <a:pt x="62174" y="843437"/>
                    <a:pt x="62174" y="842724"/>
                  </a:cubicBezTo>
                  <a:cubicBezTo>
                    <a:pt x="62174" y="842724"/>
                    <a:pt x="62174" y="842724"/>
                    <a:pt x="62174" y="842011"/>
                  </a:cubicBezTo>
                  <a:cubicBezTo>
                    <a:pt x="62174" y="747948"/>
                    <a:pt x="113576" y="631080"/>
                    <a:pt x="211382" y="505662"/>
                  </a:cubicBezTo>
                  <a:cubicBezTo>
                    <a:pt x="299907" y="390220"/>
                    <a:pt x="388432" y="314684"/>
                    <a:pt x="389860" y="313971"/>
                  </a:cubicBezTo>
                  <a:cubicBezTo>
                    <a:pt x="408422" y="298294"/>
                    <a:pt x="416275" y="281191"/>
                    <a:pt x="419844" y="266939"/>
                  </a:cubicBezTo>
                  <a:close/>
                  <a:moveTo>
                    <a:pt x="488460" y="63739"/>
                  </a:moveTo>
                  <a:cubicBezTo>
                    <a:pt x="528398" y="63739"/>
                    <a:pt x="566909" y="71582"/>
                    <a:pt x="603281" y="86556"/>
                  </a:cubicBezTo>
                  <a:cubicBezTo>
                    <a:pt x="620397" y="94399"/>
                    <a:pt x="638940" y="103669"/>
                    <a:pt x="653203" y="112225"/>
                  </a:cubicBezTo>
                  <a:cubicBezTo>
                    <a:pt x="636800" y="130764"/>
                    <a:pt x="613265" y="155720"/>
                    <a:pt x="589017" y="177824"/>
                  </a:cubicBezTo>
                  <a:cubicBezTo>
                    <a:pt x="582599" y="184241"/>
                    <a:pt x="562630" y="202780"/>
                    <a:pt x="556925" y="232014"/>
                  </a:cubicBezTo>
                  <a:cubicBezTo>
                    <a:pt x="556925" y="232014"/>
                    <a:pt x="556925" y="232014"/>
                    <a:pt x="419995" y="232014"/>
                  </a:cubicBezTo>
                  <a:cubicBezTo>
                    <a:pt x="414290" y="202780"/>
                    <a:pt x="394321" y="184241"/>
                    <a:pt x="387902" y="177824"/>
                  </a:cubicBezTo>
                  <a:cubicBezTo>
                    <a:pt x="363654" y="155720"/>
                    <a:pt x="339406" y="130764"/>
                    <a:pt x="323003" y="112225"/>
                  </a:cubicBezTo>
                  <a:cubicBezTo>
                    <a:pt x="337267" y="103669"/>
                    <a:pt x="356522" y="94399"/>
                    <a:pt x="373639" y="86556"/>
                  </a:cubicBezTo>
                  <a:cubicBezTo>
                    <a:pt x="410011" y="71582"/>
                    <a:pt x="448522" y="63739"/>
                    <a:pt x="488460" y="63739"/>
                  </a:cubicBezTo>
                  <a:close/>
                  <a:moveTo>
                    <a:pt x="489343" y="32771"/>
                  </a:moveTo>
                  <a:cubicBezTo>
                    <a:pt x="449468" y="32771"/>
                    <a:pt x="409683" y="39902"/>
                    <a:pt x="372574" y="54163"/>
                  </a:cubicBezTo>
                  <a:cubicBezTo>
                    <a:pt x="369006" y="55589"/>
                    <a:pt x="365438" y="57015"/>
                    <a:pt x="362583" y="58441"/>
                  </a:cubicBezTo>
                  <a:cubicBezTo>
                    <a:pt x="346883" y="64859"/>
                    <a:pt x="331897" y="72703"/>
                    <a:pt x="318338" y="79833"/>
                  </a:cubicBezTo>
                  <a:cubicBezTo>
                    <a:pt x="317624" y="80546"/>
                    <a:pt x="316910" y="80546"/>
                    <a:pt x="316197" y="81259"/>
                  </a:cubicBezTo>
                  <a:cubicBezTo>
                    <a:pt x="316197" y="81259"/>
                    <a:pt x="316197" y="81259"/>
                    <a:pt x="315483" y="81259"/>
                  </a:cubicBezTo>
                  <a:cubicBezTo>
                    <a:pt x="305492" y="86964"/>
                    <a:pt x="296929" y="91955"/>
                    <a:pt x="290506" y="96947"/>
                  </a:cubicBezTo>
                  <a:cubicBezTo>
                    <a:pt x="285511" y="100512"/>
                    <a:pt x="281229" y="104077"/>
                    <a:pt x="279088" y="106217"/>
                  </a:cubicBezTo>
                  <a:cubicBezTo>
                    <a:pt x="281229" y="109782"/>
                    <a:pt x="284083" y="114060"/>
                    <a:pt x="288365" y="119052"/>
                  </a:cubicBezTo>
                  <a:cubicBezTo>
                    <a:pt x="289079" y="119765"/>
                    <a:pt x="289792" y="121191"/>
                    <a:pt x="290506" y="121904"/>
                  </a:cubicBezTo>
                  <a:cubicBezTo>
                    <a:pt x="290506" y="121904"/>
                    <a:pt x="290506" y="121904"/>
                    <a:pt x="291220" y="122617"/>
                  </a:cubicBezTo>
                  <a:cubicBezTo>
                    <a:pt x="302638" y="136879"/>
                    <a:pt x="320479" y="155418"/>
                    <a:pt x="339747" y="174671"/>
                  </a:cubicBezTo>
                  <a:cubicBezTo>
                    <a:pt x="339747" y="174671"/>
                    <a:pt x="339747" y="174671"/>
                    <a:pt x="340460" y="174671"/>
                  </a:cubicBezTo>
                  <a:cubicBezTo>
                    <a:pt x="341888" y="176097"/>
                    <a:pt x="343315" y="177523"/>
                    <a:pt x="344742" y="178949"/>
                  </a:cubicBezTo>
                  <a:cubicBezTo>
                    <a:pt x="345456" y="179663"/>
                    <a:pt x="346170" y="180376"/>
                    <a:pt x="346170" y="181089"/>
                  </a:cubicBezTo>
                  <a:cubicBezTo>
                    <a:pt x="347597" y="182515"/>
                    <a:pt x="349024" y="183228"/>
                    <a:pt x="349738" y="184654"/>
                  </a:cubicBezTo>
                  <a:cubicBezTo>
                    <a:pt x="351879" y="186080"/>
                    <a:pt x="353306" y="188219"/>
                    <a:pt x="355447" y="189645"/>
                  </a:cubicBezTo>
                  <a:cubicBezTo>
                    <a:pt x="357588" y="191785"/>
                    <a:pt x="359015" y="193211"/>
                    <a:pt x="361156" y="195350"/>
                  </a:cubicBezTo>
                  <a:cubicBezTo>
                    <a:pt x="361156" y="195350"/>
                    <a:pt x="361870" y="195350"/>
                    <a:pt x="361870" y="196063"/>
                  </a:cubicBezTo>
                  <a:cubicBezTo>
                    <a:pt x="363297" y="197489"/>
                    <a:pt x="365438" y="198915"/>
                    <a:pt x="366865" y="201055"/>
                  </a:cubicBezTo>
                  <a:cubicBezTo>
                    <a:pt x="366865" y="201055"/>
                    <a:pt x="366865" y="201055"/>
                    <a:pt x="367579" y="201055"/>
                  </a:cubicBezTo>
                  <a:cubicBezTo>
                    <a:pt x="367579" y="201768"/>
                    <a:pt x="368292" y="201768"/>
                    <a:pt x="368292" y="201768"/>
                  </a:cubicBezTo>
                  <a:cubicBezTo>
                    <a:pt x="372574" y="205333"/>
                    <a:pt x="383279" y="217455"/>
                    <a:pt x="388274" y="233143"/>
                  </a:cubicBezTo>
                  <a:cubicBezTo>
                    <a:pt x="389701" y="236708"/>
                    <a:pt x="390415" y="240273"/>
                    <a:pt x="391129" y="243839"/>
                  </a:cubicBezTo>
                  <a:cubicBezTo>
                    <a:pt x="391129" y="245265"/>
                    <a:pt x="391129" y="247404"/>
                    <a:pt x="391129" y="248830"/>
                  </a:cubicBezTo>
                  <a:cubicBezTo>
                    <a:pt x="391129" y="250256"/>
                    <a:pt x="391129" y="251682"/>
                    <a:pt x="390415" y="253821"/>
                  </a:cubicBezTo>
                  <a:cubicBezTo>
                    <a:pt x="390415" y="253821"/>
                    <a:pt x="390415" y="253821"/>
                    <a:pt x="390415" y="254535"/>
                  </a:cubicBezTo>
                  <a:cubicBezTo>
                    <a:pt x="390415" y="255961"/>
                    <a:pt x="390415" y="256674"/>
                    <a:pt x="389701" y="258100"/>
                  </a:cubicBezTo>
                  <a:cubicBezTo>
                    <a:pt x="389701" y="259526"/>
                    <a:pt x="389701" y="260239"/>
                    <a:pt x="388988" y="260239"/>
                  </a:cubicBezTo>
                  <a:cubicBezTo>
                    <a:pt x="388988" y="260952"/>
                    <a:pt x="388988" y="261665"/>
                    <a:pt x="388988" y="261665"/>
                  </a:cubicBezTo>
                  <a:cubicBezTo>
                    <a:pt x="388274" y="262378"/>
                    <a:pt x="388274" y="263091"/>
                    <a:pt x="388274" y="263804"/>
                  </a:cubicBezTo>
                  <a:cubicBezTo>
                    <a:pt x="387560" y="264517"/>
                    <a:pt x="387560" y="265231"/>
                    <a:pt x="386847" y="265944"/>
                  </a:cubicBezTo>
                  <a:cubicBezTo>
                    <a:pt x="386847" y="265944"/>
                    <a:pt x="386847" y="265944"/>
                    <a:pt x="386847" y="266657"/>
                  </a:cubicBezTo>
                  <a:cubicBezTo>
                    <a:pt x="386133" y="268083"/>
                    <a:pt x="385420" y="269509"/>
                    <a:pt x="384706" y="270935"/>
                  </a:cubicBezTo>
                  <a:cubicBezTo>
                    <a:pt x="384706" y="270935"/>
                    <a:pt x="384706" y="270935"/>
                    <a:pt x="383992" y="271648"/>
                  </a:cubicBezTo>
                  <a:cubicBezTo>
                    <a:pt x="383279" y="273074"/>
                    <a:pt x="382565" y="273787"/>
                    <a:pt x="381851" y="275213"/>
                  </a:cubicBezTo>
                  <a:cubicBezTo>
                    <a:pt x="381138" y="275927"/>
                    <a:pt x="381138" y="276640"/>
                    <a:pt x="380424" y="277353"/>
                  </a:cubicBezTo>
                  <a:cubicBezTo>
                    <a:pt x="379710" y="277353"/>
                    <a:pt x="379710" y="278066"/>
                    <a:pt x="378997" y="278779"/>
                  </a:cubicBezTo>
                  <a:cubicBezTo>
                    <a:pt x="378283" y="280205"/>
                    <a:pt x="376856" y="280918"/>
                    <a:pt x="376142" y="282344"/>
                  </a:cubicBezTo>
                  <a:cubicBezTo>
                    <a:pt x="375429" y="282344"/>
                    <a:pt x="375429" y="283057"/>
                    <a:pt x="374715" y="283057"/>
                  </a:cubicBezTo>
                  <a:cubicBezTo>
                    <a:pt x="373288" y="284483"/>
                    <a:pt x="371860" y="285909"/>
                    <a:pt x="370433" y="286623"/>
                  </a:cubicBezTo>
                  <a:cubicBezTo>
                    <a:pt x="370433" y="286623"/>
                    <a:pt x="370433" y="286623"/>
                    <a:pt x="370433" y="287336"/>
                  </a:cubicBezTo>
                  <a:cubicBezTo>
                    <a:pt x="369006" y="288762"/>
                    <a:pt x="308347" y="340816"/>
                    <a:pt x="239124" y="419966"/>
                  </a:cubicBezTo>
                  <a:cubicBezTo>
                    <a:pt x="239124" y="419966"/>
                    <a:pt x="239124" y="419966"/>
                    <a:pt x="239124" y="420679"/>
                  </a:cubicBezTo>
                  <a:cubicBezTo>
                    <a:pt x="238411" y="421392"/>
                    <a:pt x="237697" y="422105"/>
                    <a:pt x="236983" y="422818"/>
                  </a:cubicBezTo>
                  <a:cubicBezTo>
                    <a:pt x="151347" y="521935"/>
                    <a:pt x="52865" y="663122"/>
                    <a:pt x="35738" y="798604"/>
                  </a:cubicBezTo>
                  <a:cubicBezTo>
                    <a:pt x="35024" y="802170"/>
                    <a:pt x="35024" y="805022"/>
                    <a:pt x="34311" y="808587"/>
                  </a:cubicBezTo>
                  <a:cubicBezTo>
                    <a:pt x="34311" y="812153"/>
                    <a:pt x="33597" y="815005"/>
                    <a:pt x="33597" y="818570"/>
                  </a:cubicBezTo>
                  <a:cubicBezTo>
                    <a:pt x="33597" y="819996"/>
                    <a:pt x="33597" y="821423"/>
                    <a:pt x="33597" y="822849"/>
                  </a:cubicBezTo>
                  <a:cubicBezTo>
                    <a:pt x="32883" y="824275"/>
                    <a:pt x="32883" y="826414"/>
                    <a:pt x="32883" y="828553"/>
                  </a:cubicBezTo>
                  <a:cubicBezTo>
                    <a:pt x="32883" y="832119"/>
                    <a:pt x="32883" y="835684"/>
                    <a:pt x="32883" y="839249"/>
                  </a:cubicBezTo>
                  <a:cubicBezTo>
                    <a:pt x="32883" y="839249"/>
                    <a:pt x="32883" y="839249"/>
                    <a:pt x="32883" y="839962"/>
                  </a:cubicBezTo>
                  <a:cubicBezTo>
                    <a:pt x="32883" y="839962"/>
                    <a:pt x="32883" y="839962"/>
                    <a:pt x="32883" y="840675"/>
                  </a:cubicBezTo>
                  <a:cubicBezTo>
                    <a:pt x="32170" y="846380"/>
                    <a:pt x="29315" y="929096"/>
                    <a:pt x="82838" y="991132"/>
                  </a:cubicBezTo>
                  <a:cubicBezTo>
                    <a:pt x="83552" y="991845"/>
                    <a:pt x="84265" y="992558"/>
                    <a:pt x="84979" y="993272"/>
                  </a:cubicBezTo>
                  <a:cubicBezTo>
                    <a:pt x="85692" y="994698"/>
                    <a:pt x="87120" y="996124"/>
                    <a:pt x="87833" y="997550"/>
                  </a:cubicBezTo>
                  <a:cubicBezTo>
                    <a:pt x="87833" y="997550"/>
                    <a:pt x="87833" y="997550"/>
                    <a:pt x="88547" y="997550"/>
                  </a:cubicBezTo>
                  <a:cubicBezTo>
                    <a:pt x="89261" y="998976"/>
                    <a:pt x="90688" y="999689"/>
                    <a:pt x="92115" y="1001115"/>
                  </a:cubicBezTo>
                  <a:cubicBezTo>
                    <a:pt x="93542" y="1002541"/>
                    <a:pt x="94970" y="1003968"/>
                    <a:pt x="96397" y="1005394"/>
                  </a:cubicBezTo>
                  <a:cubicBezTo>
                    <a:pt x="97111" y="1006820"/>
                    <a:pt x="98538" y="1007533"/>
                    <a:pt x="99965" y="1008959"/>
                  </a:cubicBezTo>
                  <a:cubicBezTo>
                    <a:pt x="101392" y="1010385"/>
                    <a:pt x="102820" y="1011811"/>
                    <a:pt x="104961" y="1013237"/>
                  </a:cubicBezTo>
                  <a:cubicBezTo>
                    <a:pt x="105674" y="1013950"/>
                    <a:pt x="107102" y="1015377"/>
                    <a:pt x="108529" y="1016090"/>
                  </a:cubicBezTo>
                  <a:cubicBezTo>
                    <a:pt x="110670" y="1017516"/>
                    <a:pt x="112097" y="1018942"/>
                    <a:pt x="113524" y="1019655"/>
                  </a:cubicBezTo>
                  <a:cubicBezTo>
                    <a:pt x="114952" y="1021081"/>
                    <a:pt x="116379" y="1021794"/>
                    <a:pt x="117806" y="1022507"/>
                  </a:cubicBezTo>
                  <a:cubicBezTo>
                    <a:pt x="119947" y="1023933"/>
                    <a:pt x="121374" y="1025360"/>
                    <a:pt x="123515" y="1026786"/>
                  </a:cubicBezTo>
                  <a:cubicBezTo>
                    <a:pt x="124942" y="1027499"/>
                    <a:pt x="126370" y="1028212"/>
                    <a:pt x="127797" y="1028925"/>
                  </a:cubicBezTo>
                  <a:cubicBezTo>
                    <a:pt x="129224" y="1030351"/>
                    <a:pt x="131365" y="1031064"/>
                    <a:pt x="133506" y="1032490"/>
                  </a:cubicBezTo>
                  <a:cubicBezTo>
                    <a:pt x="134933" y="1033203"/>
                    <a:pt x="136361" y="1033916"/>
                    <a:pt x="137788" y="1034629"/>
                  </a:cubicBezTo>
                  <a:cubicBezTo>
                    <a:pt x="139929" y="1036056"/>
                    <a:pt x="141356" y="1036769"/>
                    <a:pt x="143497" y="1038195"/>
                  </a:cubicBezTo>
                  <a:cubicBezTo>
                    <a:pt x="144924" y="1038908"/>
                    <a:pt x="146352" y="1039621"/>
                    <a:pt x="148492" y="1040334"/>
                  </a:cubicBezTo>
                  <a:cubicBezTo>
                    <a:pt x="150633" y="1041047"/>
                    <a:pt x="152061" y="1041760"/>
                    <a:pt x="154915" y="1043186"/>
                  </a:cubicBezTo>
                  <a:cubicBezTo>
                    <a:pt x="155629" y="1043186"/>
                    <a:pt x="157056" y="1043899"/>
                    <a:pt x="158483" y="1044612"/>
                  </a:cubicBezTo>
                  <a:cubicBezTo>
                    <a:pt x="160624" y="1045325"/>
                    <a:pt x="162765" y="1046752"/>
                    <a:pt x="165620" y="1047465"/>
                  </a:cubicBezTo>
                  <a:cubicBezTo>
                    <a:pt x="167047" y="1048178"/>
                    <a:pt x="168474" y="1048178"/>
                    <a:pt x="169902" y="1048891"/>
                  </a:cubicBezTo>
                  <a:cubicBezTo>
                    <a:pt x="172756" y="1049604"/>
                    <a:pt x="174897" y="1050317"/>
                    <a:pt x="177038" y="1051030"/>
                  </a:cubicBezTo>
                  <a:cubicBezTo>
                    <a:pt x="179179" y="1051743"/>
                    <a:pt x="180606" y="1052456"/>
                    <a:pt x="182033" y="1052456"/>
                  </a:cubicBezTo>
                  <a:cubicBezTo>
                    <a:pt x="184888" y="1053169"/>
                    <a:pt x="187029" y="1053882"/>
                    <a:pt x="189883" y="1054595"/>
                  </a:cubicBezTo>
                  <a:cubicBezTo>
                    <a:pt x="191311" y="1055308"/>
                    <a:pt x="193451" y="1055308"/>
                    <a:pt x="194879" y="1056021"/>
                  </a:cubicBezTo>
                  <a:cubicBezTo>
                    <a:pt x="197733" y="1056734"/>
                    <a:pt x="199874" y="1056734"/>
                    <a:pt x="202729" y="1057448"/>
                  </a:cubicBezTo>
                  <a:cubicBezTo>
                    <a:pt x="204156" y="1058161"/>
                    <a:pt x="206297" y="1058161"/>
                    <a:pt x="208438" y="1058874"/>
                  </a:cubicBezTo>
                  <a:cubicBezTo>
                    <a:pt x="210579" y="1058874"/>
                    <a:pt x="213433" y="1059587"/>
                    <a:pt x="215574" y="1059587"/>
                  </a:cubicBezTo>
                  <a:cubicBezTo>
                    <a:pt x="217715" y="1060300"/>
                    <a:pt x="219856" y="1060300"/>
                    <a:pt x="221997" y="1061013"/>
                  </a:cubicBezTo>
                  <a:cubicBezTo>
                    <a:pt x="224851" y="1061013"/>
                    <a:pt x="226992" y="1061726"/>
                    <a:pt x="229847" y="1061726"/>
                  </a:cubicBezTo>
                  <a:cubicBezTo>
                    <a:pt x="231988" y="1061726"/>
                    <a:pt x="234129" y="1062439"/>
                    <a:pt x="236983" y="1062439"/>
                  </a:cubicBezTo>
                  <a:cubicBezTo>
                    <a:pt x="239124" y="1062439"/>
                    <a:pt x="241265" y="1063152"/>
                    <a:pt x="244120" y="1063152"/>
                  </a:cubicBezTo>
                  <a:cubicBezTo>
                    <a:pt x="246974" y="1063152"/>
                    <a:pt x="249829" y="1063152"/>
                    <a:pt x="252683" y="1063152"/>
                  </a:cubicBezTo>
                  <a:cubicBezTo>
                    <a:pt x="254824" y="1063865"/>
                    <a:pt x="256251" y="1063865"/>
                    <a:pt x="258392" y="1063865"/>
                  </a:cubicBezTo>
                  <a:cubicBezTo>
                    <a:pt x="263388" y="1063865"/>
                    <a:pt x="268383" y="1063865"/>
                    <a:pt x="274092" y="1063865"/>
                  </a:cubicBezTo>
                  <a:cubicBezTo>
                    <a:pt x="274092" y="1063865"/>
                    <a:pt x="274092" y="1063865"/>
                    <a:pt x="703701" y="1063865"/>
                  </a:cubicBezTo>
                  <a:cubicBezTo>
                    <a:pt x="709410" y="1063865"/>
                    <a:pt x="714406" y="1063865"/>
                    <a:pt x="719401" y="1063865"/>
                  </a:cubicBezTo>
                  <a:cubicBezTo>
                    <a:pt x="720828" y="1063865"/>
                    <a:pt x="722256" y="1063865"/>
                    <a:pt x="723683" y="1063865"/>
                  </a:cubicBezTo>
                  <a:cubicBezTo>
                    <a:pt x="727251" y="1063152"/>
                    <a:pt x="730819" y="1063152"/>
                    <a:pt x="733674" y="1063152"/>
                  </a:cubicBezTo>
                  <a:cubicBezTo>
                    <a:pt x="735815" y="1063152"/>
                    <a:pt x="737242" y="1062439"/>
                    <a:pt x="739383" y="1062439"/>
                  </a:cubicBezTo>
                  <a:cubicBezTo>
                    <a:pt x="742237" y="1062439"/>
                    <a:pt x="745092" y="1061726"/>
                    <a:pt x="747947" y="1061726"/>
                  </a:cubicBezTo>
                  <a:cubicBezTo>
                    <a:pt x="750087" y="1061726"/>
                    <a:pt x="751515" y="1061013"/>
                    <a:pt x="753656" y="1061013"/>
                  </a:cubicBezTo>
                  <a:cubicBezTo>
                    <a:pt x="756510" y="1060300"/>
                    <a:pt x="759365" y="1060300"/>
                    <a:pt x="762219" y="1059587"/>
                  </a:cubicBezTo>
                  <a:cubicBezTo>
                    <a:pt x="763647" y="1059587"/>
                    <a:pt x="765074" y="1059587"/>
                    <a:pt x="767215" y="1058874"/>
                  </a:cubicBezTo>
                  <a:cubicBezTo>
                    <a:pt x="770069" y="1058161"/>
                    <a:pt x="772924" y="1058161"/>
                    <a:pt x="775065" y="1057448"/>
                  </a:cubicBezTo>
                  <a:cubicBezTo>
                    <a:pt x="777206" y="1057448"/>
                    <a:pt x="778633" y="1056734"/>
                    <a:pt x="780060" y="1056734"/>
                  </a:cubicBezTo>
                  <a:cubicBezTo>
                    <a:pt x="782915" y="1056021"/>
                    <a:pt x="785769" y="1055308"/>
                    <a:pt x="787910" y="1054595"/>
                  </a:cubicBezTo>
                  <a:cubicBezTo>
                    <a:pt x="790051" y="1054595"/>
                    <a:pt x="791478" y="1053882"/>
                    <a:pt x="792906" y="1053169"/>
                  </a:cubicBezTo>
                  <a:cubicBezTo>
                    <a:pt x="795047" y="1052456"/>
                    <a:pt x="797901" y="1051743"/>
                    <a:pt x="800756" y="1051030"/>
                  </a:cubicBezTo>
                  <a:cubicBezTo>
                    <a:pt x="802183" y="1051030"/>
                    <a:pt x="803610" y="1050317"/>
                    <a:pt x="805037" y="1049604"/>
                  </a:cubicBezTo>
                  <a:cubicBezTo>
                    <a:pt x="807178" y="1048891"/>
                    <a:pt x="810033" y="1048178"/>
                    <a:pt x="812174" y="1047465"/>
                  </a:cubicBezTo>
                  <a:cubicBezTo>
                    <a:pt x="813601" y="1046752"/>
                    <a:pt x="815028" y="1046038"/>
                    <a:pt x="817169" y="1045325"/>
                  </a:cubicBezTo>
                  <a:cubicBezTo>
                    <a:pt x="819310" y="1044612"/>
                    <a:pt x="821451" y="1043899"/>
                    <a:pt x="823592" y="1043186"/>
                  </a:cubicBezTo>
                  <a:cubicBezTo>
                    <a:pt x="825019" y="1042473"/>
                    <a:pt x="826446" y="1041760"/>
                    <a:pt x="827874" y="1041047"/>
                  </a:cubicBezTo>
                  <a:cubicBezTo>
                    <a:pt x="830015" y="1040334"/>
                    <a:pt x="832869" y="1038908"/>
                    <a:pt x="835010" y="1038195"/>
                  </a:cubicBezTo>
                  <a:cubicBezTo>
                    <a:pt x="836437" y="1037482"/>
                    <a:pt x="837151" y="1036769"/>
                    <a:pt x="838578" y="1036056"/>
                  </a:cubicBezTo>
                  <a:cubicBezTo>
                    <a:pt x="840719" y="1034629"/>
                    <a:pt x="842860" y="1033916"/>
                    <a:pt x="845001" y="1032490"/>
                  </a:cubicBezTo>
                  <a:cubicBezTo>
                    <a:pt x="846428" y="1031777"/>
                    <a:pt x="847856" y="1031064"/>
                    <a:pt x="849283" y="1030351"/>
                  </a:cubicBezTo>
                  <a:cubicBezTo>
                    <a:pt x="851424" y="1028925"/>
                    <a:pt x="852851" y="1027499"/>
                    <a:pt x="854992" y="1026786"/>
                  </a:cubicBezTo>
                  <a:cubicBezTo>
                    <a:pt x="856419" y="1026073"/>
                    <a:pt x="857846" y="1024646"/>
                    <a:pt x="859274" y="1023933"/>
                  </a:cubicBezTo>
                  <a:cubicBezTo>
                    <a:pt x="860701" y="1022507"/>
                    <a:pt x="862842" y="1021081"/>
                    <a:pt x="864983" y="1020368"/>
                  </a:cubicBezTo>
                  <a:cubicBezTo>
                    <a:pt x="865696" y="1018942"/>
                    <a:pt x="867124" y="1018229"/>
                    <a:pt x="868551" y="1017516"/>
                  </a:cubicBezTo>
                  <a:cubicBezTo>
                    <a:pt x="869978" y="1016090"/>
                    <a:pt x="872119" y="1014664"/>
                    <a:pt x="873546" y="1013237"/>
                  </a:cubicBezTo>
                  <a:cubicBezTo>
                    <a:pt x="874974" y="1011811"/>
                    <a:pt x="875687" y="1011098"/>
                    <a:pt x="877115" y="1009672"/>
                  </a:cubicBezTo>
                  <a:cubicBezTo>
                    <a:pt x="878542" y="1008246"/>
                    <a:pt x="880683" y="1006820"/>
                    <a:pt x="882110" y="1005394"/>
                  </a:cubicBezTo>
                  <a:cubicBezTo>
                    <a:pt x="883537" y="1004681"/>
                    <a:pt x="884251" y="1003254"/>
                    <a:pt x="885678" y="1001828"/>
                  </a:cubicBezTo>
                  <a:cubicBezTo>
                    <a:pt x="887106" y="1000402"/>
                    <a:pt x="888533" y="998976"/>
                    <a:pt x="889960" y="997550"/>
                  </a:cubicBezTo>
                  <a:cubicBezTo>
                    <a:pt x="891387" y="996837"/>
                    <a:pt x="892101" y="995411"/>
                    <a:pt x="892815" y="994698"/>
                  </a:cubicBezTo>
                  <a:cubicBezTo>
                    <a:pt x="893528" y="993272"/>
                    <a:pt x="894956" y="992558"/>
                    <a:pt x="895669" y="991132"/>
                  </a:cubicBezTo>
                  <a:cubicBezTo>
                    <a:pt x="897096" y="989706"/>
                    <a:pt x="897810" y="988280"/>
                    <a:pt x="899237" y="986854"/>
                  </a:cubicBezTo>
                  <a:cubicBezTo>
                    <a:pt x="899951" y="986141"/>
                    <a:pt x="899951" y="986141"/>
                    <a:pt x="900665" y="985428"/>
                  </a:cubicBezTo>
                  <a:cubicBezTo>
                    <a:pt x="948478" y="924104"/>
                    <a:pt x="946337" y="847806"/>
                    <a:pt x="945624" y="840675"/>
                  </a:cubicBezTo>
                  <a:cubicBezTo>
                    <a:pt x="945624" y="840675"/>
                    <a:pt x="945624" y="840675"/>
                    <a:pt x="945624" y="839962"/>
                  </a:cubicBezTo>
                  <a:cubicBezTo>
                    <a:pt x="945624" y="839962"/>
                    <a:pt x="945624" y="839962"/>
                    <a:pt x="945624" y="839249"/>
                  </a:cubicBezTo>
                  <a:cubicBezTo>
                    <a:pt x="945624" y="835684"/>
                    <a:pt x="945624" y="832119"/>
                    <a:pt x="945624" y="828553"/>
                  </a:cubicBezTo>
                  <a:cubicBezTo>
                    <a:pt x="945624" y="826414"/>
                    <a:pt x="945624" y="824275"/>
                    <a:pt x="944910" y="822849"/>
                  </a:cubicBezTo>
                  <a:cubicBezTo>
                    <a:pt x="944910" y="821423"/>
                    <a:pt x="944910" y="819996"/>
                    <a:pt x="944910" y="818570"/>
                  </a:cubicBezTo>
                  <a:cubicBezTo>
                    <a:pt x="944910" y="815005"/>
                    <a:pt x="944196" y="812153"/>
                    <a:pt x="944196" y="808587"/>
                  </a:cubicBezTo>
                  <a:cubicBezTo>
                    <a:pt x="943483" y="805022"/>
                    <a:pt x="943483" y="802170"/>
                    <a:pt x="942769" y="798604"/>
                  </a:cubicBezTo>
                  <a:cubicBezTo>
                    <a:pt x="926356" y="663835"/>
                    <a:pt x="827874" y="524074"/>
                    <a:pt x="742237" y="424244"/>
                  </a:cubicBezTo>
                  <a:cubicBezTo>
                    <a:pt x="673728" y="344381"/>
                    <a:pt x="612356" y="290901"/>
                    <a:pt x="608074" y="287336"/>
                  </a:cubicBezTo>
                  <a:cubicBezTo>
                    <a:pt x="608074" y="287336"/>
                    <a:pt x="608074" y="287336"/>
                    <a:pt x="608074" y="286623"/>
                  </a:cubicBezTo>
                  <a:cubicBezTo>
                    <a:pt x="608074" y="286623"/>
                    <a:pt x="608074" y="286623"/>
                    <a:pt x="607360" y="286623"/>
                  </a:cubicBezTo>
                  <a:cubicBezTo>
                    <a:pt x="605933" y="285909"/>
                    <a:pt x="605219" y="284483"/>
                    <a:pt x="603792" y="283057"/>
                  </a:cubicBezTo>
                  <a:cubicBezTo>
                    <a:pt x="603078" y="283057"/>
                    <a:pt x="603078" y="282344"/>
                    <a:pt x="602365" y="282344"/>
                  </a:cubicBezTo>
                  <a:cubicBezTo>
                    <a:pt x="601651" y="280918"/>
                    <a:pt x="600224" y="280205"/>
                    <a:pt x="599510" y="278779"/>
                  </a:cubicBezTo>
                  <a:cubicBezTo>
                    <a:pt x="598797" y="278066"/>
                    <a:pt x="598797" y="277353"/>
                    <a:pt x="598083" y="277353"/>
                  </a:cubicBezTo>
                  <a:cubicBezTo>
                    <a:pt x="597369" y="276640"/>
                    <a:pt x="597369" y="275927"/>
                    <a:pt x="596656" y="275213"/>
                  </a:cubicBezTo>
                  <a:cubicBezTo>
                    <a:pt x="595942" y="273787"/>
                    <a:pt x="595228" y="273074"/>
                    <a:pt x="594515" y="271648"/>
                  </a:cubicBezTo>
                  <a:cubicBezTo>
                    <a:pt x="594515" y="271648"/>
                    <a:pt x="594515" y="271648"/>
                    <a:pt x="593801" y="270935"/>
                  </a:cubicBezTo>
                  <a:cubicBezTo>
                    <a:pt x="593088" y="269509"/>
                    <a:pt x="592374" y="268083"/>
                    <a:pt x="591660" y="266657"/>
                  </a:cubicBezTo>
                  <a:cubicBezTo>
                    <a:pt x="591660" y="265944"/>
                    <a:pt x="591660" y="265944"/>
                    <a:pt x="591660" y="265944"/>
                  </a:cubicBezTo>
                  <a:cubicBezTo>
                    <a:pt x="590947" y="265231"/>
                    <a:pt x="590947" y="264517"/>
                    <a:pt x="590233" y="263804"/>
                  </a:cubicBezTo>
                  <a:cubicBezTo>
                    <a:pt x="590233" y="263091"/>
                    <a:pt x="590233" y="262378"/>
                    <a:pt x="589519" y="261665"/>
                  </a:cubicBezTo>
                  <a:cubicBezTo>
                    <a:pt x="589519" y="261665"/>
                    <a:pt x="589519" y="260952"/>
                    <a:pt x="589519" y="260239"/>
                  </a:cubicBezTo>
                  <a:cubicBezTo>
                    <a:pt x="588806" y="260239"/>
                    <a:pt x="588806" y="259526"/>
                    <a:pt x="588806" y="258100"/>
                  </a:cubicBezTo>
                  <a:cubicBezTo>
                    <a:pt x="588092" y="256674"/>
                    <a:pt x="588092" y="255961"/>
                    <a:pt x="588092" y="254535"/>
                  </a:cubicBezTo>
                  <a:cubicBezTo>
                    <a:pt x="588092" y="254535"/>
                    <a:pt x="588092" y="254535"/>
                    <a:pt x="588092" y="253821"/>
                  </a:cubicBezTo>
                  <a:cubicBezTo>
                    <a:pt x="587378" y="251682"/>
                    <a:pt x="587378" y="250256"/>
                    <a:pt x="587378" y="248830"/>
                  </a:cubicBezTo>
                  <a:cubicBezTo>
                    <a:pt x="587378" y="247404"/>
                    <a:pt x="587378" y="245265"/>
                    <a:pt x="587378" y="243839"/>
                  </a:cubicBezTo>
                  <a:cubicBezTo>
                    <a:pt x="588092" y="240273"/>
                    <a:pt x="588806" y="236708"/>
                    <a:pt x="590233" y="233143"/>
                  </a:cubicBezTo>
                  <a:cubicBezTo>
                    <a:pt x="595228" y="216029"/>
                    <a:pt x="608074" y="203907"/>
                    <a:pt x="610928" y="201055"/>
                  </a:cubicBezTo>
                  <a:cubicBezTo>
                    <a:pt x="611642" y="201055"/>
                    <a:pt x="611642" y="200341"/>
                    <a:pt x="611642" y="200341"/>
                  </a:cubicBezTo>
                  <a:cubicBezTo>
                    <a:pt x="613069" y="198915"/>
                    <a:pt x="614497" y="197489"/>
                    <a:pt x="615924" y="196776"/>
                  </a:cubicBezTo>
                  <a:cubicBezTo>
                    <a:pt x="616638" y="196063"/>
                    <a:pt x="617351" y="195350"/>
                    <a:pt x="617351" y="194637"/>
                  </a:cubicBezTo>
                  <a:cubicBezTo>
                    <a:pt x="619492" y="193211"/>
                    <a:pt x="620919" y="191785"/>
                    <a:pt x="622347" y="190359"/>
                  </a:cubicBezTo>
                  <a:cubicBezTo>
                    <a:pt x="623060" y="189645"/>
                    <a:pt x="623060" y="189645"/>
                    <a:pt x="623774" y="188932"/>
                  </a:cubicBezTo>
                  <a:cubicBezTo>
                    <a:pt x="625915" y="187506"/>
                    <a:pt x="627342" y="185367"/>
                    <a:pt x="629483" y="183941"/>
                  </a:cubicBezTo>
                  <a:cubicBezTo>
                    <a:pt x="630197" y="182515"/>
                    <a:pt x="631624" y="181802"/>
                    <a:pt x="632338" y="181089"/>
                  </a:cubicBezTo>
                  <a:cubicBezTo>
                    <a:pt x="633051" y="180376"/>
                    <a:pt x="633765" y="178949"/>
                    <a:pt x="634478" y="178236"/>
                  </a:cubicBezTo>
                  <a:cubicBezTo>
                    <a:pt x="635906" y="176810"/>
                    <a:pt x="637333" y="176097"/>
                    <a:pt x="638760" y="174671"/>
                  </a:cubicBezTo>
                  <a:cubicBezTo>
                    <a:pt x="638760" y="174671"/>
                    <a:pt x="639474" y="173958"/>
                    <a:pt x="639474" y="173245"/>
                  </a:cubicBezTo>
                  <a:cubicBezTo>
                    <a:pt x="653747" y="158984"/>
                    <a:pt x="668019" y="144722"/>
                    <a:pt x="678010" y="133313"/>
                  </a:cubicBezTo>
                  <a:cubicBezTo>
                    <a:pt x="678724" y="133313"/>
                    <a:pt x="678724" y="132600"/>
                    <a:pt x="678724" y="132600"/>
                  </a:cubicBezTo>
                  <a:cubicBezTo>
                    <a:pt x="681578" y="129748"/>
                    <a:pt x="683719" y="126183"/>
                    <a:pt x="685860" y="123330"/>
                  </a:cubicBezTo>
                  <a:cubicBezTo>
                    <a:pt x="686574" y="122617"/>
                    <a:pt x="687287" y="121904"/>
                    <a:pt x="687287" y="121191"/>
                  </a:cubicBezTo>
                  <a:cubicBezTo>
                    <a:pt x="688001" y="120478"/>
                    <a:pt x="688715" y="119765"/>
                    <a:pt x="689428" y="119052"/>
                  </a:cubicBezTo>
                  <a:cubicBezTo>
                    <a:pt x="693710" y="114060"/>
                    <a:pt x="696565" y="109782"/>
                    <a:pt x="698706" y="106217"/>
                  </a:cubicBezTo>
                  <a:cubicBezTo>
                    <a:pt x="696565" y="104077"/>
                    <a:pt x="692283" y="100512"/>
                    <a:pt x="687287" y="96947"/>
                  </a:cubicBezTo>
                  <a:cubicBezTo>
                    <a:pt x="681578" y="91955"/>
                    <a:pt x="673015" y="86964"/>
                    <a:pt x="663738" y="81972"/>
                  </a:cubicBezTo>
                  <a:cubicBezTo>
                    <a:pt x="649465" y="74129"/>
                    <a:pt x="633051" y="65572"/>
                    <a:pt x="615924" y="58441"/>
                  </a:cubicBezTo>
                  <a:cubicBezTo>
                    <a:pt x="613069" y="57015"/>
                    <a:pt x="609501" y="55589"/>
                    <a:pt x="606647" y="54163"/>
                  </a:cubicBezTo>
                  <a:cubicBezTo>
                    <a:pt x="569181" y="39902"/>
                    <a:pt x="529217" y="32771"/>
                    <a:pt x="489343" y="32771"/>
                  </a:cubicBezTo>
                  <a:close/>
                  <a:moveTo>
                    <a:pt x="488103" y="0"/>
                  </a:moveTo>
                  <a:cubicBezTo>
                    <a:pt x="535602" y="0"/>
                    <a:pt x="583100" y="9285"/>
                    <a:pt x="627384" y="27855"/>
                  </a:cubicBezTo>
                  <a:cubicBezTo>
                    <a:pt x="627384" y="27855"/>
                    <a:pt x="627384" y="27855"/>
                    <a:pt x="628098" y="27855"/>
                  </a:cubicBezTo>
                  <a:cubicBezTo>
                    <a:pt x="628812" y="28569"/>
                    <a:pt x="653097" y="39282"/>
                    <a:pt x="677382" y="52852"/>
                  </a:cubicBezTo>
                  <a:cubicBezTo>
                    <a:pt x="717381" y="74993"/>
                    <a:pt x="732380" y="91420"/>
                    <a:pt x="729523" y="108562"/>
                  </a:cubicBezTo>
                  <a:cubicBezTo>
                    <a:pt x="725952" y="131417"/>
                    <a:pt x="666668" y="190697"/>
                    <a:pt x="631669" y="223551"/>
                  </a:cubicBezTo>
                  <a:cubicBezTo>
                    <a:pt x="631669" y="223551"/>
                    <a:pt x="631669" y="223551"/>
                    <a:pt x="630955" y="223551"/>
                  </a:cubicBezTo>
                  <a:cubicBezTo>
                    <a:pt x="627384" y="226408"/>
                    <a:pt x="618099" y="237836"/>
                    <a:pt x="618099" y="247120"/>
                  </a:cubicBezTo>
                  <a:cubicBezTo>
                    <a:pt x="618099" y="247835"/>
                    <a:pt x="618099" y="247835"/>
                    <a:pt x="618099" y="247835"/>
                  </a:cubicBezTo>
                  <a:cubicBezTo>
                    <a:pt x="618099" y="249977"/>
                    <a:pt x="618813" y="255691"/>
                    <a:pt x="627384" y="262119"/>
                  </a:cubicBezTo>
                  <a:cubicBezTo>
                    <a:pt x="650954" y="281403"/>
                    <a:pt x="735237" y="360682"/>
                    <a:pt x="814520" y="463529"/>
                  </a:cubicBezTo>
                  <a:cubicBezTo>
                    <a:pt x="921659" y="603517"/>
                    <a:pt x="976657" y="729934"/>
                    <a:pt x="976657" y="838496"/>
                  </a:cubicBezTo>
                  <a:cubicBezTo>
                    <a:pt x="976657" y="838496"/>
                    <a:pt x="976657" y="838496"/>
                    <a:pt x="976657" y="839210"/>
                  </a:cubicBezTo>
                  <a:cubicBezTo>
                    <a:pt x="977371" y="850637"/>
                    <a:pt x="980228" y="947057"/>
                    <a:pt x="913088" y="1019194"/>
                  </a:cubicBezTo>
                  <a:cubicBezTo>
                    <a:pt x="865232" y="1069903"/>
                    <a:pt x="795235" y="1095615"/>
                    <a:pt x="703095" y="1095615"/>
                  </a:cubicBezTo>
                  <a:cubicBezTo>
                    <a:pt x="703095" y="1095615"/>
                    <a:pt x="703095" y="1095615"/>
                    <a:pt x="273111" y="1095615"/>
                  </a:cubicBezTo>
                  <a:cubicBezTo>
                    <a:pt x="180972" y="1095615"/>
                    <a:pt x="111688" y="1069903"/>
                    <a:pt x="63833" y="1019194"/>
                  </a:cubicBezTo>
                  <a:cubicBezTo>
                    <a:pt x="-4022" y="945629"/>
                    <a:pt x="-450" y="847780"/>
                    <a:pt x="264" y="838496"/>
                  </a:cubicBezTo>
                  <a:cubicBezTo>
                    <a:pt x="264" y="729934"/>
                    <a:pt x="55262" y="603517"/>
                    <a:pt x="161687" y="463529"/>
                  </a:cubicBezTo>
                  <a:cubicBezTo>
                    <a:pt x="240969" y="360682"/>
                    <a:pt x="325966" y="281403"/>
                    <a:pt x="349537" y="262119"/>
                  </a:cubicBezTo>
                  <a:cubicBezTo>
                    <a:pt x="358108" y="255691"/>
                    <a:pt x="358822" y="249977"/>
                    <a:pt x="358822" y="247835"/>
                  </a:cubicBezTo>
                  <a:cubicBezTo>
                    <a:pt x="358822" y="247835"/>
                    <a:pt x="358822" y="247835"/>
                    <a:pt x="358822" y="247120"/>
                  </a:cubicBezTo>
                  <a:cubicBezTo>
                    <a:pt x="358822" y="237121"/>
                    <a:pt x="348823" y="226408"/>
                    <a:pt x="345966" y="223551"/>
                  </a:cubicBezTo>
                  <a:cubicBezTo>
                    <a:pt x="345966" y="223551"/>
                    <a:pt x="345966" y="223551"/>
                    <a:pt x="345251" y="223551"/>
                  </a:cubicBezTo>
                  <a:cubicBezTo>
                    <a:pt x="310253" y="190697"/>
                    <a:pt x="250255" y="131417"/>
                    <a:pt x="246683" y="108562"/>
                  </a:cubicBezTo>
                  <a:cubicBezTo>
                    <a:pt x="243826" y="91420"/>
                    <a:pt x="258826" y="74993"/>
                    <a:pt x="299539" y="52852"/>
                  </a:cubicBezTo>
                  <a:cubicBezTo>
                    <a:pt x="323823" y="39282"/>
                    <a:pt x="348108" y="28569"/>
                    <a:pt x="348823" y="27855"/>
                  </a:cubicBezTo>
                  <a:cubicBezTo>
                    <a:pt x="393107" y="9285"/>
                    <a:pt x="440605" y="0"/>
                    <a:pt x="488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98" name="Google Shape;798;g29878ca1578_0_525"/>
          <p:cNvSpPr/>
          <p:nvPr/>
        </p:nvSpPr>
        <p:spPr>
          <a:xfrm>
            <a:off x="-158200" y="0"/>
            <a:ext cx="2278200" cy="554100"/>
          </a:xfrm>
          <a:prstGeom prst="parallelogram">
            <a:avLst>
              <a:gd fmla="val 25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9" name="Google Shape;799;g29878ca1578_0_525"/>
          <p:cNvSpPr/>
          <p:nvPr/>
        </p:nvSpPr>
        <p:spPr>
          <a:xfrm>
            <a:off x="375000" y="1075675"/>
            <a:ext cx="4111500" cy="3507900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0" name="Google Shape;800;g29878ca1578_0_525"/>
          <p:cNvSpPr txBox="1"/>
          <p:nvPr/>
        </p:nvSpPr>
        <p:spPr>
          <a:xfrm>
            <a:off x="695630" y="1286723"/>
            <a:ext cx="347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EFF41"/>
                </a:solidFill>
                <a:latin typeface="Raleway"/>
                <a:ea typeface="Raleway"/>
                <a:cs typeface="Raleway"/>
                <a:sym typeface="Raleway"/>
              </a:rPr>
              <a:t>Increasing your wealth has diminishing returns on your happiness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grpSp>
        <p:nvGrpSpPr>
          <p:cNvPr id="801" name="Google Shape;801;g29878ca1578_0_525"/>
          <p:cNvGrpSpPr/>
          <p:nvPr/>
        </p:nvGrpSpPr>
        <p:grpSpPr>
          <a:xfrm>
            <a:off x="622227" y="2012557"/>
            <a:ext cx="3274029" cy="2216955"/>
            <a:chOff x="298097" y="1464129"/>
            <a:chExt cx="4531528" cy="3068450"/>
          </a:xfrm>
        </p:grpSpPr>
        <p:sp>
          <p:nvSpPr>
            <p:cNvPr id="802" name="Google Shape;802;g29878ca1578_0_525"/>
            <p:cNvSpPr txBox="1"/>
            <p:nvPr/>
          </p:nvSpPr>
          <p:spPr>
            <a:xfrm>
              <a:off x="298097" y="2118479"/>
              <a:ext cx="276300" cy="21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-64135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10"/>
                <a:buFont typeface="Trebuchet MS"/>
                <a:buChar char="​"/>
              </a:pPr>
              <a:r>
                <a:rPr b="0" i="0" lang="en-US" sz="101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70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3" name="Google Shape;803;g29878ca1578_0_525"/>
            <p:cNvCxnSpPr/>
            <p:nvPr/>
          </p:nvCxnSpPr>
          <p:spPr>
            <a:xfrm>
              <a:off x="628210" y="2210028"/>
              <a:ext cx="4125000" cy="0"/>
            </a:xfrm>
            <a:prstGeom prst="straightConnector1">
              <a:avLst/>
            </a:prstGeom>
            <a:noFill/>
            <a:ln cap="rnd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804" name="Google Shape;804;g29878ca1578_0_525"/>
            <p:cNvSpPr/>
            <p:nvPr/>
          </p:nvSpPr>
          <p:spPr>
            <a:xfrm>
              <a:off x="677295" y="1816711"/>
              <a:ext cx="4038331" cy="2081605"/>
            </a:xfrm>
            <a:custGeom>
              <a:rect b="b" l="l" r="r" t="t"/>
              <a:pathLst>
                <a:path extrusionOk="0" h="2312894" w="3836894">
                  <a:moveTo>
                    <a:pt x="0" y="2312894"/>
                  </a:moveTo>
                  <a:cubicBezTo>
                    <a:pt x="7471" y="1613646"/>
                    <a:pt x="14942" y="914399"/>
                    <a:pt x="654424" y="528917"/>
                  </a:cubicBezTo>
                  <a:cubicBezTo>
                    <a:pt x="1293906" y="143435"/>
                    <a:pt x="2565400" y="71717"/>
                    <a:pt x="3836894" y="0"/>
                  </a:cubicBezTo>
                </a:path>
              </a:pathLst>
            </a:custGeom>
            <a:noFill/>
            <a:ln cap="rnd" cmpd="sng" w="13750">
              <a:solidFill>
                <a:srgbClr val="EEFF4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025" lIns="66050" spcFirstLastPara="1" rIns="66050" wrap="square" tIns="330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05" name="Google Shape;805;g29878ca1578_0_525"/>
            <p:cNvCxnSpPr/>
            <p:nvPr/>
          </p:nvCxnSpPr>
          <p:spPr>
            <a:xfrm>
              <a:off x="2690733" y="1980877"/>
              <a:ext cx="0" cy="550200"/>
            </a:xfrm>
            <a:prstGeom prst="straightConnector1">
              <a:avLst/>
            </a:prstGeom>
            <a:noFill/>
            <a:ln cap="rnd" cmpd="sng" w="137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06" name="Google Shape;806;g29878ca1578_0_525"/>
            <p:cNvSpPr/>
            <p:nvPr/>
          </p:nvSpPr>
          <p:spPr>
            <a:xfrm>
              <a:off x="1651451" y="2531073"/>
              <a:ext cx="3064200" cy="1509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3800" lIns="65025" spcFirstLastPara="1" rIns="65025" wrap="square" tIns="33800">
              <a:noAutofit/>
            </a:bodyPr>
            <a:lstStyle/>
            <a:p>
              <a:pPr indent="-635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00"/>
                <a:buFont typeface="Trebuchet MS"/>
                <a:buChar char="​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Diminishing marginal utility</a:t>
              </a:r>
              <a:b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</a:br>
              <a: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of income – each additional $ earned brings less happiness than the previous one. On the other hand, donating can </a:t>
              </a:r>
              <a:r>
                <a:rPr lang="en-US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continuously &amp;</a:t>
              </a:r>
              <a:r>
                <a:rPr b="0" i="0" lang="en-US" sz="100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 significantly boost your happiness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g29878ca1578_0_525"/>
            <p:cNvGrpSpPr/>
            <p:nvPr/>
          </p:nvGrpSpPr>
          <p:grpSpPr>
            <a:xfrm>
              <a:off x="628179" y="1831160"/>
              <a:ext cx="4201446" cy="2365009"/>
              <a:chOff x="1698240" y="2601912"/>
              <a:chExt cx="2886600" cy="1817700"/>
            </a:xfrm>
          </p:grpSpPr>
          <p:cxnSp>
            <p:nvCxnSpPr>
              <p:cNvPr id="808" name="Google Shape;808;g29878ca1578_0_525"/>
              <p:cNvCxnSpPr/>
              <p:nvPr/>
            </p:nvCxnSpPr>
            <p:spPr>
              <a:xfrm>
                <a:off x="1698240" y="2601912"/>
                <a:ext cx="0" cy="1817700"/>
              </a:xfrm>
              <a:prstGeom prst="straightConnector1">
                <a:avLst/>
              </a:prstGeom>
              <a:noFill/>
              <a:ln cap="rnd" cmpd="sng" w="137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09" name="Google Shape;809;g29878ca1578_0_525"/>
              <p:cNvCxnSpPr/>
              <p:nvPr/>
            </p:nvCxnSpPr>
            <p:spPr>
              <a:xfrm>
                <a:off x="1698240" y="4419600"/>
                <a:ext cx="2886600" cy="0"/>
              </a:xfrm>
              <a:prstGeom prst="straightConnector1">
                <a:avLst/>
              </a:prstGeom>
              <a:noFill/>
              <a:ln cap="rnd" cmpd="sng" w="137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10" name="Google Shape;810;g29878ca1578_0_525"/>
            <p:cNvSpPr txBox="1"/>
            <p:nvPr/>
          </p:nvSpPr>
          <p:spPr>
            <a:xfrm>
              <a:off x="3831645" y="4328579"/>
              <a:ext cx="997800" cy="2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-64135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10"/>
                <a:buFont typeface="Trebuchet MS"/>
                <a:buChar char="​"/>
              </a:pPr>
              <a:r>
                <a:rPr b="0" i="0" lang="en-US" sz="101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Happiness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29878ca1578_0_525"/>
            <p:cNvSpPr txBox="1"/>
            <p:nvPr/>
          </p:nvSpPr>
          <p:spPr>
            <a:xfrm>
              <a:off x="628210" y="1464129"/>
              <a:ext cx="1556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-64135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68D96"/>
                </a:buClr>
                <a:buSzPts val="1010"/>
                <a:buFont typeface="Trebuchet MS"/>
                <a:buChar char="​"/>
              </a:pPr>
              <a:r>
                <a:rPr b="0" i="0" lang="en-US" sz="1010" u="none" cap="none" strike="noStrike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Income in $K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" name="Google Shape;812;g29878ca1578_0_525"/>
          <p:cNvSpPr txBox="1"/>
          <p:nvPr>
            <p:ph type="title"/>
          </p:nvPr>
        </p:nvSpPr>
        <p:spPr>
          <a:xfrm>
            <a:off x="1000200" y="138450"/>
            <a:ext cx="709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lang="en-US" sz="2000">
                <a:solidFill>
                  <a:schemeClr val="lt1"/>
                </a:solidFill>
              </a:rPr>
              <a:t>WHY</a:t>
            </a:r>
            <a:endParaRPr/>
          </a:p>
        </p:txBody>
      </p:sp>
      <p:sp>
        <p:nvSpPr>
          <p:cNvPr id="813" name="Google Shape;813;g29878ca1578_0_525"/>
          <p:cNvSpPr txBox="1"/>
          <p:nvPr>
            <p:ph type="title"/>
          </p:nvPr>
        </p:nvSpPr>
        <p:spPr>
          <a:xfrm>
            <a:off x="2341350" y="263100"/>
            <a:ext cx="5112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None/>
            </a:pPr>
            <a:r>
              <a:rPr b="0" lang="en-US" sz="2100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Donating boosts your happiness</a:t>
            </a:r>
            <a:r>
              <a:rPr b="0" lang="en-US" sz="2100">
                <a:solidFill>
                  <a:schemeClr val="lt1"/>
                </a:solidFill>
              </a:rPr>
              <a:t> more than accumulating wealth</a:t>
            </a:r>
            <a:endParaRPr b="0" sz="2100"/>
          </a:p>
        </p:txBody>
      </p:sp>
      <p:grpSp>
        <p:nvGrpSpPr>
          <p:cNvPr id="814" name="Google Shape;814;g29878ca1578_0_525"/>
          <p:cNvGrpSpPr/>
          <p:nvPr/>
        </p:nvGrpSpPr>
        <p:grpSpPr>
          <a:xfrm>
            <a:off x="471343" y="65951"/>
            <a:ext cx="422827" cy="422827"/>
            <a:chOff x="5273675" y="2606675"/>
            <a:chExt cx="1644600" cy="1644600"/>
          </a:xfrm>
        </p:grpSpPr>
        <p:sp>
          <p:nvSpPr>
            <p:cNvPr id="815" name="Google Shape;815;g29878ca1578_0_525"/>
            <p:cNvSpPr/>
            <p:nvPr/>
          </p:nvSpPr>
          <p:spPr>
            <a:xfrm>
              <a:off x="5273675" y="2606675"/>
              <a:ext cx="1644600" cy="16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6" name="Google Shape;816;g29878ca1578_0_525"/>
            <p:cNvSpPr/>
            <p:nvPr/>
          </p:nvSpPr>
          <p:spPr>
            <a:xfrm>
              <a:off x="5532438" y="2840037"/>
              <a:ext cx="1161676" cy="1238251"/>
            </a:xfrm>
            <a:custGeom>
              <a:rect b="b" l="l" r="r" t="t"/>
              <a:pathLst>
                <a:path extrusionOk="0" h="1238251" w="1161676">
                  <a:moveTo>
                    <a:pt x="1057885" y="423863"/>
                  </a:moveTo>
                  <a:cubicBezTo>
                    <a:pt x="1060737" y="440279"/>
                    <a:pt x="1063589" y="457409"/>
                    <a:pt x="1065015" y="469543"/>
                  </a:cubicBezTo>
                  <a:cubicBezTo>
                    <a:pt x="1065728" y="480963"/>
                    <a:pt x="1066441" y="496666"/>
                    <a:pt x="1066441" y="513082"/>
                  </a:cubicBezTo>
                  <a:cubicBezTo>
                    <a:pt x="1067154" y="538063"/>
                    <a:pt x="1067867" y="573750"/>
                    <a:pt x="1072145" y="583743"/>
                  </a:cubicBezTo>
                  <a:cubicBezTo>
                    <a:pt x="1082127" y="607297"/>
                    <a:pt x="1099952" y="640129"/>
                    <a:pt x="1120629" y="660828"/>
                  </a:cubicBezTo>
                  <a:cubicBezTo>
                    <a:pt x="1145584" y="686523"/>
                    <a:pt x="1168400" y="722924"/>
                    <a:pt x="1159844" y="743623"/>
                  </a:cubicBezTo>
                  <a:cubicBezTo>
                    <a:pt x="1154140" y="757184"/>
                    <a:pt x="1124907" y="789303"/>
                    <a:pt x="1057172" y="787875"/>
                  </a:cubicBezTo>
                  <a:cubicBezTo>
                    <a:pt x="1058598" y="807147"/>
                    <a:pt x="1060024" y="839265"/>
                    <a:pt x="1060024" y="872811"/>
                  </a:cubicBezTo>
                  <a:cubicBezTo>
                    <a:pt x="1060024" y="971309"/>
                    <a:pt x="1047903" y="996290"/>
                    <a:pt x="1038634" y="1006996"/>
                  </a:cubicBezTo>
                  <a:cubicBezTo>
                    <a:pt x="1028652" y="1017703"/>
                    <a:pt x="1004410" y="1031264"/>
                    <a:pt x="908868" y="1029836"/>
                  </a:cubicBezTo>
                  <a:cubicBezTo>
                    <a:pt x="882487" y="1029836"/>
                    <a:pt x="846837" y="1028409"/>
                    <a:pt x="824734" y="1026268"/>
                  </a:cubicBezTo>
                  <a:cubicBezTo>
                    <a:pt x="824734" y="1026268"/>
                    <a:pt x="824734" y="1026268"/>
                    <a:pt x="824734" y="1221835"/>
                  </a:cubicBezTo>
                  <a:cubicBezTo>
                    <a:pt x="824734" y="1230400"/>
                    <a:pt x="818317" y="1236824"/>
                    <a:pt x="809761" y="1237537"/>
                  </a:cubicBezTo>
                  <a:cubicBezTo>
                    <a:pt x="808335" y="1237537"/>
                    <a:pt x="799779" y="1238251"/>
                    <a:pt x="785519" y="1238251"/>
                  </a:cubicBezTo>
                  <a:cubicBezTo>
                    <a:pt x="734896" y="1238251"/>
                    <a:pt x="614398" y="1231114"/>
                    <a:pt x="516717" y="1172586"/>
                  </a:cubicBezTo>
                  <a:cubicBezTo>
                    <a:pt x="512439" y="1169731"/>
                    <a:pt x="509587" y="1164735"/>
                    <a:pt x="509587" y="1159025"/>
                  </a:cubicBezTo>
                  <a:cubicBezTo>
                    <a:pt x="509587" y="1159025"/>
                    <a:pt x="509587" y="1159025"/>
                    <a:pt x="509587" y="1077658"/>
                  </a:cubicBezTo>
                  <a:cubicBezTo>
                    <a:pt x="520282" y="1083368"/>
                    <a:pt x="530977" y="1088364"/>
                    <a:pt x="540959" y="1091219"/>
                  </a:cubicBezTo>
                  <a:cubicBezTo>
                    <a:pt x="540959" y="1091219"/>
                    <a:pt x="540959" y="1091219"/>
                    <a:pt x="540959" y="1149746"/>
                  </a:cubicBezTo>
                  <a:cubicBezTo>
                    <a:pt x="635075" y="1203277"/>
                    <a:pt x="752721" y="1206846"/>
                    <a:pt x="793362" y="1206846"/>
                  </a:cubicBezTo>
                  <a:cubicBezTo>
                    <a:pt x="793362" y="1206846"/>
                    <a:pt x="793362" y="1206846"/>
                    <a:pt x="793362" y="1008424"/>
                  </a:cubicBezTo>
                  <a:cubicBezTo>
                    <a:pt x="793362" y="1003428"/>
                    <a:pt x="796214" y="998431"/>
                    <a:pt x="800492" y="995576"/>
                  </a:cubicBezTo>
                  <a:cubicBezTo>
                    <a:pt x="804057" y="992721"/>
                    <a:pt x="809048" y="992008"/>
                    <a:pt x="813326" y="993435"/>
                  </a:cubicBezTo>
                  <a:cubicBezTo>
                    <a:pt x="819743" y="994149"/>
                    <a:pt x="864662" y="998431"/>
                    <a:pt x="913146" y="998431"/>
                  </a:cubicBezTo>
                  <a:cubicBezTo>
                    <a:pt x="914572" y="998431"/>
                    <a:pt x="915998" y="998431"/>
                    <a:pt x="916711" y="998431"/>
                  </a:cubicBezTo>
                  <a:cubicBezTo>
                    <a:pt x="1000132" y="998431"/>
                    <a:pt x="1014392" y="987011"/>
                    <a:pt x="1015818" y="985584"/>
                  </a:cubicBezTo>
                  <a:cubicBezTo>
                    <a:pt x="1017244" y="984156"/>
                    <a:pt x="1029365" y="968454"/>
                    <a:pt x="1029365" y="872811"/>
                  </a:cubicBezTo>
                  <a:cubicBezTo>
                    <a:pt x="1029365" y="821422"/>
                    <a:pt x="1025800" y="772173"/>
                    <a:pt x="1025800" y="772173"/>
                  </a:cubicBezTo>
                  <a:cubicBezTo>
                    <a:pt x="1025087" y="767177"/>
                    <a:pt x="1027226" y="762894"/>
                    <a:pt x="1030078" y="759325"/>
                  </a:cubicBezTo>
                  <a:cubicBezTo>
                    <a:pt x="1033643" y="756470"/>
                    <a:pt x="1038634" y="754329"/>
                    <a:pt x="1042912" y="755043"/>
                  </a:cubicBezTo>
                  <a:cubicBezTo>
                    <a:pt x="1100665" y="761467"/>
                    <a:pt x="1125620" y="740054"/>
                    <a:pt x="1130611" y="732203"/>
                  </a:cubicBezTo>
                  <a:cubicBezTo>
                    <a:pt x="1129898" y="725779"/>
                    <a:pt x="1120629" y="705080"/>
                    <a:pt x="1098526" y="683668"/>
                  </a:cubicBezTo>
                  <a:cubicBezTo>
                    <a:pt x="1067867" y="652263"/>
                    <a:pt x="1048616" y="608010"/>
                    <a:pt x="1042912" y="595163"/>
                  </a:cubicBezTo>
                  <a:cubicBezTo>
                    <a:pt x="1037921" y="580888"/>
                    <a:pt x="1037208" y="553766"/>
                    <a:pt x="1035782" y="513796"/>
                  </a:cubicBezTo>
                  <a:cubicBezTo>
                    <a:pt x="1035782" y="497379"/>
                    <a:pt x="1035069" y="483104"/>
                    <a:pt x="1034356" y="472398"/>
                  </a:cubicBezTo>
                  <a:cubicBezTo>
                    <a:pt x="1033643" y="468829"/>
                    <a:pt x="1033643" y="465261"/>
                    <a:pt x="1032930" y="460264"/>
                  </a:cubicBezTo>
                  <a:cubicBezTo>
                    <a:pt x="1042912" y="447417"/>
                    <a:pt x="1051468" y="435283"/>
                    <a:pt x="1057885" y="423863"/>
                  </a:cubicBezTo>
                  <a:close/>
                  <a:moveTo>
                    <a:pt x="236180" y="147638"/>
                  </a:moveTo>
                  <a:cubicBezTo>
                    <a:pt x="289777" y="147638"/>
                    <a:pt x="334084" y="184680"/>
                    <a:pt x="344804" y="234544"/>
                  </a:cubicBezTo>
                  <a:cubicBezTo>
                    <a:pt x="346948" y="242379"/>
                    <a:pt x="347662" y="250215"/>
                    <a:pt x="347662" y="258763"/>
                  </a:cubicBezTo>
                  <a:cubicBezTo>
                    <a:pt x="347662" y="265174"/>
                    <a:pt x="346948" y="270873"/>
                    <a:pt x="346233" y="277284"/>
                  </a:cubicBezTo>
                  <a:cubicBezTo>
                    <a:pt x="340516" y="313613"/>
                    <a:pt x="316219" y="344956"/>
                    <a:pt x="282631" y="359915"/>
                  </a:cubicBezTo>
                  <a:cubicBezTo>
                    <a:pt x="270482" y="365614"/>
                    <a:pt x="256904" y="369176"/>
                    <a:pt x="241897" y="369888"/>
                  </a:cubicBezTo>
                  <a:cubicBezTo>
                    <a:pt x="239753" y="369888"/>
                    <a:pt x="238324" y="369888"/>
                    <a:pt x="236180" y="369888"/>
                  </a:cubicBezTo>
                  <a:cubicBezTo>
                    <a:pt x="175436" y="369888"/>
                    <a:pt x="125412" y="320024"/>
                    <a:pt x="125412" y="258763"/>
                  </a:cubicBezTo>
                  <a:cubicBezTo>
                    <a:pt x="125412" y="197502"/>
                    <a:pt x="175436" y="147638"/>
                    <a:pt x="236180" y="147638"/>
                  </a:cubicBezTo>
                  <a:close/>
                  <a:moveTo>
                    <a:pt x="766185" y="142875"/>
                  </a:moveTo>
                  <a:cubicBezTo>
                    <a:pt x="970295" y="152866"/>
                    <a:pt x="1056649" y="244211"/>
                    <a:pt x="1063072" y="297020"/>
                  </a:cubicBezTo>
                  <a:cubicBezTo>
                    <a:pt x="1063072" y="297020"/>
                    <a:pt x="1063072" y="297020"/>
                    <a:pt x="1063786" y="304157"/>
                  </a:cubicBezTo>
                  <a:cubicBezTo>
                    <a:pt x="1065213" y="329134"/>
                    <a:pt x="1060218" y="353398"/>
                    <a:pt x="1048799" y="376948"/>
                  </a:cubicBezTo>
                  <a:cubicBezTo>
                    <a:pt x="1044517" y="386225"/>
                    <a:pt x="1039521" y="394789"/>
                    <a:pt x="1033812" y="404066"/>
                  </a:cubicBezTo>
                  <a:cubicBezTo>
                    <a:pt x="1031671" y="408348"/>
                    <a:pt x="1028816" y="412629"/>
                    <a:pt x="1025248" y="416911"/>
                  </a:cubicBezTo>
                  <a:cubicBezTo>
                    <a:pt x="983141" y="480425"/>
                    <a:pt x="864672" y="590325"/>
                    <a:pt x="796873" y="638852"/>
                  </a:cubicBezTo>
                  <a:cubicBezTo>
                    <a:pt x="795446" y="638852"/>
                    <a:pt x="794018" y="639566"/>
                    <a:pt x="793305" y="639566"/>
                  </a:cubicBezTo>
                  <a:cubicBezTo>
                    <a:pt x="787595" y="639566"/>
                    <a:pt x="784027" y="633143"/>
                    <a:pt x="789023" y="628148"/>
                  </a:cubicBezTo>
                  <a:cubicBezTo>
                    <a:pt x="809719" y="606025"/>
                    <a:pt x="823993" y="587470"/>
                    <a:pt x="832557" y="572484"/>
                  </a:cubicBezTo>
                  <a:cubicBezTo>
                    <a:pt x="685540" y="657407"/>
                    <a:pt x="522110" y="710929"/>
                    <a:pt x="522110" y="710929"/>
                  </a:cubicBezTo>
                  <a:cubicBezTo>
                    <a:pt x="399358" y="870070"/>
                    <a:pt x="601327" y="1037775"/>
                    <a:pt x="560648" y="1061325"/>
                  </a:cubicBezTo>
                  <a:cubicBezTo>
                    <a:pt x="559934" y="1062038"/>
                    <a:pt x="559221" y="1062038"/>
                    <a:pt x="557793" y="1062038"/>
                  </a:cubicBezTo>
                  <a:cubicBezTo>
                    <a:pt x="553511" y="1062038"/>
                    <a:pt x="547802" y="1060611"/>
                    <a:pt x="540665" y="1057756"/>
                  </a:cubicBezTo>
                  <a:cubicBezTo>
                    <a:pt x="532101" y="1053475"/>
                    <a:pt x="521396" y="1048479"/>
                    <a:pt x="509264" y="1041343"/>
                  </a:cubicBezTo>
                  <a:cubicBezTo>
                    <a:pt x="402927" y="975688"/>
                    <a:pt x="180975" y="768020"/>
                    <a:pt x="224509" y="505402"/>
                  </a:cubicBezTo>
                  <a:cubicBezTo>
                    <a:pt x="224509" y="505402"/>
                    <a:pt x="224509" y="505402"/>
                    <a:pt x="235928" y="492557"/>
                  </a:cubicBezTo>
                  <a:cubicBezTo>
                    <a:pt x="235928" y="492557"/>
                    <a:pt x="235928" y="492557"/>
                    <a:pt x="266616" y="528239"/>
                  </a:cubicBezTo>
                  <a:cubicBezTo>
                    <a:pt x="266616" y="528239"/>
                    <a:pt x="266616" y="528239"/>
                    <a:pt x="294449" y="521816"/>
                  </a:cubicBezTo>
                  <a:cubicBezTo>
                    <a:pt x="310150" y="518248"/>
                    <a:pt x="326564" y="511825"/>
                    <a:pt x="327278" y="511825"/>
                  </a:cubicBezTo>
                  <a:cubicBezTo>
                    <a:pt x="328705" y="511111"/>
                    <a:pt x="345120" y="505402"/>
                    <a:pt x="359393" y="497552"/>
                  </a:cubicBezTo>
                  <a:cubicBezTo>
                    <a:pt x="359393" y="497552"/>
                    <a:pt x="359393" y="497552"/>
                    <a:pt x="385085" y="484707"/>
                  </a:cubicBezTo>
                  <a:cubicBezTo>
                    <a:pt x="385085" y="484707"/>
                    <a:pt x="385085" y="484707"/>
                    <a:pt x="385799" y="437607"/>
                  </a:cubicBezTo>
                  <a:cubicBezTo>
                    <a:pt x="385799" y="437607"/>
                    <a:pt x="385799" y="437607"/>
                    <a:pt x="432187" y="445457"/>
                  </a:cubicBezTo>
                  <a:cubicBezTo>
                    <a:pt x="432187" y="445457"/>
                    <a:pt x="432187" y="445457"/>
                    <a:pt x="449315" y="422620"/>
                  </a:cubicBezTo>
                  <a:cubicBezTo>
                    <a:pt x="458593" y="411202"/>
                    <a:pt x="467157" y="396216"/>
                    <a:pt x="468585" y="394075"/>
                  </a:cubicBezTo>
                  <a:cubicBezTo>
                    <a:pt x="469298" y="392648"/>
                    <a:pt x="477862" y="377661"/>
                    <a:pt x="484285" y="363389"/>
                  </a:cubicBezTo>
                  <a:cubicBezTo>
                    <a:pt x="484285" y="363389"/>
                    <a:pt x="484285" y="363389"/>
                    <a:pt x="495704" y="336984"/>
                  </a:cubicBezTo>
                  <a:cubicBezTo>
                    <a:pt x="495704" y="336984"/>
                    <a:pt x="495704" y="336984"/>
                    <a:pt x="467871" y="302730"/>
                  </a:cubicBezTo>
                  <a:cubicBezTo>
                    <a:pt x="467871" y="301302"/>
                    <a:pt x="467871" y="299875"/>
                    <a:pt x="468585" y="299161"/>
                  </a:cubicBezTo>
                  <a:cubicBezTo>
                    <a:pt x="468585" y="299161"/>
                    <a:pt x="468585" y="299161"/>
                    <a:pt x="504268" y="277752"/>
                  </a:cubicBezTo>
                  <a:cubicBezTo>
                    <a:pt x="510691" y="282034"/>
                    <a:pt x="517828" y="286316"/>
                    <a:pt x="525678" y="290598"/>
                  </a:cubicBezTo>
                  <a:cubicBezTo>
                    <a:pt x="525678" y="290598"/>
                    <a:pt x="525678" y="290598"/>
                    <a:pt x="540665" y="297734"/>
                  </a:cubicBezTo>
                  <a:cubicBezTo>
                    <a:pt x="540665" y="297734"/>
                    <a:pt x="540665" y="297734"/>
                    <a:pt x="563503" y="284175"/>
                  </a:cubicBezTo>
                  <a:cubicBezTo>
                    <a:pt x="574208" y="287030"/>
                    <a:pt x="585627" y="288457"/>
                    <a:pt x="596332" y="288457"/>
                  </a:cubicBezTo>
                  <a:cubicBezTo>
                    <a:pt x="596332" y="288457"/>
                    <a:pt x="596332" y="288457"/>
                    <a:pt x="617028" y="307011"/>
                  </a:cubicBezTo>
                  <a:cubicBezTo>
                    <a:pt x="617028" y="307011"/>
                    <a:pt x="617028" y="307011"/>
                    <a:pt x="632729" y="302730"/>
                  </a:cubicBezTo>
                  <a:cubicBezTo>
                    <a:pt x="643434" y="300589"/>
                    <a:pt x="654139" y="297020"/>
                    <a:pt x="663417" y="293452"/>
                  </a:cubicBezTo>
                  <a:cubicBezTo>
                    <a:pt x="663417" y="293452"/>
                    <a:pt x="663417" y="293452"/>
                    <a:pt x="664844" y="292739"/>
                  </a:cubicBezTo>
                  <a:cubicBezTo>
                    <a:pt x="664844" y="292739"/>
                    <a:pt x="664844" y="292739"/>
                    <a:pt x="666271" y="292025"/>
                  </a:cubicBezTo>
                  <a:cubicBezTo>
                    <a:pt x="675549" y="287743"/>
                    <a:pt x="684827" y="282748"/>
                    <a:pt x="694104" y="276325"/>
                  </a:cubicBezTo>
                  <a:cubicBezTo>
                    <a:pt x="694104" y="276325"/>
                    <a:pt x="694104" y="276325"/>
                    <a:pt x="708378" y="267048"/>
                  </a:cubicBezTo>
                  <a:cubicBezTo>
                    <a:pt x="708378" y="267048"/>
                    <a:pt x="708378" y="267048"/>
                    <a:pt x="708378" y="239930"/>
                  </a:cubicBezTo>
                  <a:cubicBezTo>
                    <a:pt x="716228" y="231366"/>
                    <a:pt x="722651" y="222089"/>
                    <a:pt x="728361" y="212098"/>
                  </a:cubicBezTo>
                  <a:cubicBezTo>
                    <a:pt x="728361" y="212098"/>
                    <a:pt x="728361" y="212098"/>
                    <a:pt x="752625" y="204961"/>
                  </a:cubicBezTo>
                  <a:cubicBezTo>
                    <a:pt x="752625" y="204961"/>
                    <a:pt x="752625" y="204961"/>
                    <a:pt x="757621" y="189975"/>
                  </a:cubicBezTo>
                  <a:cubicBezTo>
                    <a:pt x="762617" y="174989"/>
                    <a:pt x="765472" y="159289"/>
                    <a:pt x="766185" y="142875"/>
                  </a:cubicBezTo>
                  <a:close/>
                  <a:moveTo>
                    <a:pt x="597002" y="75928"/>
                  </a:moveTo>
                  <a:cubicBezTo>
                    <a:pt x="589027" y="75950"/>
                    <a:pt x="580896" y="77434"/>
                    <a:pt x="573032" y="80491"/>
                  </a:cubicBezTo>
                  <a:cubicBezTo>
                    <a:pt x="552302" y="89842"/>
                    <a:pt x="539435" y="109984"/>
                    <a:pt x="537290" y="131564"/>
                  </a:cubicBezTo>
                  <a:cubicBezTo>
                    <a:pt x="536575" y="141635"/>
                    <a:pt x="538005" y="150986"/>
                    <a:pt x="542294" y="161057"/>
                  </a:cubicBezTo>
                  <a:cubicBezTo>
                    <a:pt x="543009" y="161776"/>
                    <a:pt x="543009" y="162495"/>
                    <a:pt x="543724" y="163215"/>
                  </a:cubicBezTo>
                  <a:cubicBezTo>
                    <a:pt x="557306" y="192708"/>
                    <a:pt x="592333" y="206375"/>
                    <a:pt x="622356" y="192708"/>
                  </a:cubicBezTo>
                  <a:cubicBezTo>
                    <a:pt x="642372" y="184076"/>
                    <a:pt x="655239" y="164653"/>
                    <a:pt x="657384" y="143793"/>
                  </a:cubicBezTo>
                  <a:cubicBezTo>
                    <a:pt x="658813" y="133722"/>
                    <a:pt x="657384" y="122932"/>
                    <a:pt x="653095" y="112142"/>
                  </a:cubicBezTo>
                  <a:cubicBezTo>
                    <a:pt x="643444" y="88943"/>
                    <a:pt x="620927" y="75860"/>
                    <a:pt x="597002" y="75928"/>
                  </a:cubicBezTo>
                  <a:close/>
                  <a:moveTo>
                    <a:pt x="236538" y="52388"/>
                  </a:moveTo>
                  <a:cubicBezTo>
                    <a:pt x="236538" y="52388"/>
                    <a:pt x="227975" y="52388"/>
                    <a:pt x="218699" y="53102"/>
                  </a:cubicBezTo>
                  <a:cubicBezTo>
                    <a:pt x="218699" y="53102"/>
                    <a:pt x="218699" y="53102"/>
                    <a:pt x="202288" y="96671"/>
                  </a:cubicBezTo>
                  <a:cubicBezTo>
                    <a:pt x="202288" y="96671"/>
                    <a:pt x="202288" y="96671"/>
                    <a:pt x="195152" y="98813"/>
                  </a:cubicBezTo>
                  <a:cubicBezTo>
                    <a:pt x="185162" y="100956"/>
                    <a:pt x="175173" y="104527"/>
                    <a:pt x="165897" y="108813"/>
                  </a:cubicBezTo>
                  <a:cubicBezTo>
                    <a:pt x="165897" y="108813"/>
                    <a:pt x="165897" y="108813"/>
                    <a:pt x="158761" y="111670"/>
                  </a:cubicBezTo>
                  <a:cubicBezTo>
                    <a:pt x="158761" y="111670"/>
                    <a:pt x="158761" y="111670"/>
                    <a:pt x="119516" y="89528"/>
                  </a:cubicBezTo>
                  <a:cubicBezTo>
                    <a:pt x="111667" y="95242"/>
                    <a:pt x="105245" y="100956"/>
                    <a:pt x="105245" y="100956"/>
                  </a:cubicBezTo>
                  <a:cubicBezTo>
                    <a:pt x="105245" y="100956"/>
                    <a:pt x="98110" y="106670"/>
                    <a:pt x="91688" y="113098"/>
                  </a:cubicBezTo>
                  <a:cubicBezTo>
                    <a:pt x="91688" y="113098"/>
                    <a:pt x="91688" y="113098"/>
                    <a:pt x="105245" y="152381"/>
                  </a:cubicBezTo>
                  <a:cubicBezTo>
                    <a:pt x="105245" y="152381"/>
                    <a:pt x="105245" y="152381"/>
                    <a:pt x="100251" y="158809"/>
                  </a:cubicBezTo>
                  <a:cubicBezTo>
                    <a:pt x="92402" y="169523"/>
                    <a:pt x="85266" y="180236"/>
                    <a:pt x="80271" y="191664"/>
                  </a:cubicBezTo>
                  <a:cubicBezTo>
                    <a:pt x="80271" y="191664"/>
                    <a:pt x="80271" y="191664"/>
                    <a:pt x="76704" y="198806"/>
                  </a:cubicBezTo>
                  <a:cubicBezTo>
                    <a:pt x="76704" y="198806"/>
                    <a:pt x="76704" y="198806"/>
                    <a:pt x="38172" y="205949"/>
                  </a:cubicBezTo>
                  <a:cubicBezTo>
                    <a:pt x="36032" y="215234"/>
                    <a:pt x="34604" y="223090"/>
                    <a:pt x="34604" y="223805"/>
                  </a:cubicBezTo>
                  <a:cubicBezTo>
                    <a:pt x="34604" y="223805"/>
                    <a:pt x="33177" y="231661"/>
                    <a:pt x="31750" y="241661"/>
                  </a:cubicBezTo>
                  <a:cubicBezTo>
                    <a:pt x="31750" y="241661"/>
                    <a:pt x="31750" y="241661"/>
                    <a:pt x="64573" y="260231"/>
                  </a:cubicBezTo>
                  <a:cubicBezTo>
                    <a:pt x="64573" y="260231"/>
                    <a:pt x="64573" y="260231"/>
                    <a:pt x="64573" y="268801"/>
                  </a:cubicBezTo>
                  <a:cubicBezTo>
                    <a:pt x="65287" y="282372"/>
                    <a:pt x="68141" y="295942"/>
                    <a:pt x="71709" y="308799"/>
                  </a:cubicBezTo>
                  <a:cubicBezTo>
                    <a:pt x="71709" y="308799"/>
                    <a:pt x="71709" y="308799"/>
                    <a:pt x="74563" y="316655"/>
                  </a:cubicBezTo>
                  <a:cubicBezTo>
                    <a:pt x="74563" y="316655"/>
                    <a:pt x="74563" y="316655"/>
                    <a:pt x="50302" y="346653"/>
                  </a:cubicBezTo>
                  <a:cubicBezTo>
                    <a:pt x="54584" y="354510"/>
                    <a:pt x="58865" y="362366"/>
                    <a:pt x="58865" y="362366"/>
                  </a:cubicBezTo>
                  <a:cubicBezTo>
                    <a:pt x="58865" y="362366"/>
                    <a:pt x="63146" y="369509"/>
                    <a:pt x="68141" y="377365"/>
                  </a:cubicBezTo>
                  <a:cubicBezTo>
                    <a:pt x="68141" y="377365"/>
                    <a:pt x="68141" y="377365"/>
                    <a:pt x="108100" y="370937"/>
                  </a:cubicBezTo>
                  <a:cubicBezTo>
                    <a:pt x="108100" y="370937"/>
                    <a:pt x="108100" y="370937"/>
                    <a:pt x="113808" y="376651"/>
                  </a:cubicBezTo>
                  <a:cubicBezTo>
                    <a:pt x="122370" y="385222"/>
                    <a:pt x="132360" y="392364"/>
                    <a:pt x="142350" y="398792"/>
                  </a:cubicBezTo>
                  <a:cubicBezTo>
                    <a:pt x="142350" y="398792"/>
                    <a:pt x="142350" y="398792"/>
                    <a:pt x="149485" y="403792"/>
                  </a:cubicBezTo>
                  <a:cubicBezTo>
                    <a:pt x="149485" y="403792"/>
                    <a:pt x="149485" y="403792"/>
                    <a:pt x="150199" y="445932"/>
                  </a:cubicBezTo>
                  <a:cubicBezTo>
                    <a:pt x="158761" y="450217"/>
                    <a:pt x="166610" y="453074"/>
                    <a:pt x="166610" y="453074"/>
                  </a:cubicBezTo>
                  <a:cubicBezTo>
                    <a:pt x="166610" y="453074"/>
                    <a:pt x="174459" y="455931"/>
                    <a:pt x="183735" y="458788"/>
                  </a:cubicBezTo>
                  <a:cubicBezTo>
                    <a:pt x="183735" y="458788"/>
                    <a:pt x="183735" y="458788"/>
                    <a:pt x="212277" y="424505"/>
                  </a:cubicBezTo>
                  <a:cubicBezTo>
                    <a:pt x="212277" y="424505"/>
                    <a:pt x="212277" y="424505"/>
                    <a:pt x="218699" y="425219"/>
                  </a:cubicBezTo>
                  <a:cubicBezTo>
                    <a:pt x="218699" y="425219"/>
                    <a:pt x="218699" y="425219"/>
                    <a:pt x="220126" y="425219"/>
                  </a:cubicBezTo>
                  <a:cubicBezTo>
                    <a:pt x="230829" y="426648"/>
                    <a:pt x="241533" y="426648"/>
                    <a:pt x="252236" y="425219"/>
                  </a:cubicBezTo>
                  <a:cubicBezTo>
                    <a:pt x="252236" y="425219"/>
                    <a:pt x="252236" y="425219"/>
                    <a:pt x="252949" y="425219"/>
                  </a:cubicBezTo>
                  <a:cubicBezTo>
                    <a:pt x="252949" y="425219"/>
                    <a:pt x="252949" y="425219"/>
                    <a:pt x="260798" y="424505"/>
                  </a:cubicBezTo>
                  <a:cubicBezTo>
                    <a:pt x="260798" y="424505"/>
                    <a:pt x="260798" y="424505"/>
                    <a:pt x="289340" y="458788"/>
                  </a:cubicBezTo>
                  <a:cubicBezTo>
                    <a:pt x="298616" y="455931"/>
                    <a:pt x="306465" y="453074"/>
                    <a:pt x="306465" y="453074"/>
                  </a:cubicBezTo>
                  <a:cubicBezTo>
                    <a:pt x="307179" y="453074"/>
                    <a:pt x="315028" y="450217"/>
                    <a:pt x="323590" y="445932"/>
                  </a:cubicBezTo>
                  <a:cubicBezTo>
                    <a:pt x="323590" y="445932"/>
                    <a:pt x="323590" y="445932"/>
                    <a:pt x="323590" y="403792"/>
                  </a:cubicBezTo>
                  <a:cubicBezTo>
                    <a:pt x="323590" y="403792"/>
                    <a:pt x="323590" y="403792"/>
                    <a:pt x="331439" y="399507"/>
                  </a:cubicBezTo>
                  <a:cubicBezTo>
                    <a:pt x="341429" y="392364"/>
                    <a:pt x="350705" y="385222"/>
                    <a:pt x="359981" y="376651"/>
                  </a:cubicBezTo>
                  <a:cubicBezTo>
                    <a:pt x="359981" y="376651"/>
                    <a:pt x="359981" y="376651"/>
                    <a:pt x="365689" y="370937"/>
                  </a:cubicBezTo>
                  <a:cubicBezTo>
                    <a:pt x="365689" y="370937"/>
                    <a:pt x="365689" y="370937"/>
                    <a:pt x="404934" y="378080"/>
                  </a:cubicBezTo>
                  <a:cubicBezTo>
                    <a:pt x="410643" y="370223"/>
                    <a:pt x="414924" y="362366"/>
                    <a:pt x="414924" y="362366"/>
                  </a:cubicBezTo>
                  <a:cubicBezTo>
                    <a:pt x="414924" y="362366"/>
                    <a:pt x="419205" y="355224"/>
                    <a:pt x="422773" y="346653"/>
                  </a:cubicBezTo>
                  <a:cubicBezTo>
                    <a:pt x="422773" y="346653"/>
                    <a:pt x="422773" y="346653"/>
                    <a:pt x="399226" y="317370"/>
                  </a:cubicBezTo>
                  <a:cubicBezTo>
                    <a:pt x="399226" y="317370"/>
                    <a:pt x="399226" y="317370"/>
                    <a:pt x="402080" y="309513"/>
                  </a:cubicBezTo>
                  <a:cubicBezTo>
                    <a:pt x="405648" y="295942"/>
                    <a:pt x="408502" y="282372"/>
                    <a:pt x="409216" y="268801"/>
                  </a:cubicBezTo>
                  <a:cubicBezTo>
                    <a:pt x="409216" y="268801"/>
                    <a:pt x="409216" y="268801"/>
                    <a:pt x="409929" y="260231"/>
                  </a:cubicBezTo>
                  <a:cubicBezTo>
                    <a:pt x="409929" y="260231"/>
                    <a:pt x="409929" y="260231"/>
                    <a:pt x="441325" y="241661"/>
                  </a:cubicBezTo>
                  <a:cubicBezTo>
                    <a:pt x="440612" y="232375"/>
                    <a:pt x="439185" y="223805"/>
                    <a:pt x="439185" y="223805"/>
                  </a:cubicBezTo>
                  <a:cubicBezTo>
                    <a:pt x="439185" y="223805"/>
                    <a:pt x="437758" y="216662"/>
                    <a:pt x="436330" y="208806"/>
                  </a:cubicBezTo>
                  <a:cubicBezTo>
                    <a:pt x="435617" y="208091"/>
                    <a:pt x="435617" y="206663"/>
                    <a:pt x="435617" y="205949"/>
                  </a:cubicBezTo>
                  <a:cubicBezTo>
                    <a:pt x="435617" y="205949"/>
                    <a:pt x="435617" y="205949"/>
                    <a:pt x="397085" y="198806"/>
                  </a:cubicBezTo>
                  <a:cubicBezTo>
                    <a:pt x="397085" y="198806"/>
                    <a:pt x="397085" y="198806"/>
                    <a:pt x="396372" y="196664"/>
                  </a:cubicBezTo>
                  <a:cubicBezTo>
                    <a:pt x="396372" y="196664"/>
                    <a:pt x="396372" y="196664"/>
                    <a:pt x="394231" y="191664"/>
                  </a:cubicBezTo>
                  <a:cubicBezTo>
                    <a:pt x="388523" y="180236"/>
                    <a:pt x="382101" y="169523"/>
                    <a:pt x="374252" y="158809"/>
                  </a:cubicBezTo>
                  <a:cubicBezTo>
                    <a:pt x="374252" y="158809"/>
                    <a:pt x="374252" y="158809"/>
                    <a:pt x="368544" y="152381"/>
                  </a:cubicBezTo>
                  <a:cubicBezTo>
                    <a:pt x="368544" y="152381"/>
                    <a:pt x="368544" y="152381"/>
                    <a:pt x="382101" y="113098"/>
                  </a:cubicBezTo>
                  <a:cubicBezTo>
                    <a:pt x="375679" y="106670"/>
                    <a:pt x="369257" y="100956"/>
                    <a:pt x="368544" y="100956"/>
                  </a:cubicBezTo>
                  <a:cubicBezTo>
                    <a:pt x="368544" y="100956"/>
                    <a:pt x="362122" y="95242"/>
                    <a:pt x="354986" y="89528"/>
                  </a:cubicBezTo>
                  <a:cubicBezTo>
                    <a:pt x="354986" y="89528"/>
                    <a:pt x="354986" y="89528"/>
                    <a:pt x="315741" y="111670"/>
                  </a:cubicBezTo>
                  <a:cubicBezTo>
                    <a:pt x="315741" y="111670"/>
                    <a:pt x="315741" y="111670"/>
                    <a:pt x="308606" y="108813"/>
                  </a:cubicBezTo>
                  <a:cubicBezTo>
                    <a:pt x="298616" y="104527"/>
                    <a:pt x="289340" y="100956"/>
                    <a:pt x="279350" y="98813"/>
                  </a:cubicBezTo>
                  <a:cubicBezTo>
                    <a:pt x="279350" y="98813"/>
                    <a:pt x="279350" y="98813"/>
                    <a:pt x="270788" y="96671"/>
                  </a:cubicBezTo>
                  <a:cubicBezTo>
                    <a:pt x="270788" y="96671"/>
                    <a:pt x="270788" y="96671"/>
                    <a:pt x="254376" y="53102"/>
                  </a:cubicBezTo>
                  <a:cubicBezTo>
                    <a:pt x="245100" y="52388"/>
                    <a:pt x="236538" y="52388"/>
                    <a:pt x="236538" y="52388"/>
                  </a:cubicBezTo>
                  <a:close/>
                  <a:moveTo>
                    <a:pt x="236975" y="22226"/>
                  </a:moveTo>
                  <a:cubicBezTo>
                    <a:pt x="237689" y="22226"/>
                    <a:pt x="254106" y="22226"/>
                    <a:pt x="268381" y="24363"/>
                  </a:cubicBezTo>
                  <a:cubicBezTo>
                    <a:pt x="268381" y="24363"/>
                    <a:pt x="268381" y="24363"/>
                    <a:pt x="277660" y="25075"/>
                  </a:cubicBezTo>
                  <a:cubicBezTo>
                    <a:pt x="277660" y="25075"/>
                    <a:pt x="277660" y="25075"/>
                    <a:pt x="294791" y="71369"/>
                  </a:cubicBezTo>
                  <a:cubicBezTo>
                    <a:pt x="301215" y="73506"/>
                    <a:pt x="307639" y="75642"/>
                    <a:pt x="314063" y="77779"/>
                  </a:cubicBezTo>
                  <a:cubicBezTo>
                    <a:pt x="314063" y="77779"/>
                    <a:pt x="314063" y="77779"/>
                    <a:pt x="356890" y="54276"/>
                  </a:cubicBezTo>
                  <a:cubicBezTo>
                    <a:pt x="356890" y="54276"/>
                    <a:pt x="356890" y="54276"/>
                    <a:pt x="364741" y="59261"/>
                  </a:cubicBezTo>
                  <a:cubicBezTo>
                    <a:pt x="376162" y="67096"/>
                    <a:pt x="389010" y="77779"/>
                    <a:pt x="389724" y="77779"/>
                  </a:cubicBezTo>
                  <a:cubicBezTo>
                    <a:pt x="389724" y="78491"/>
                    <a:pt x="402572" y="89175"/>
                    <a:pt x="412564" y="99146"/>
                  </a:cubicBezTo>
                  <a:cubicBezTo>
                    <a:pt x="412564" y="99146"/>
                    <a:pt x="412564" y="99146"/>
                    <a:pt x="418988" y="106268"/>
                  </a:cubicBezTo>
                  <a:cubicBezTo>
                    <a:pt x="418988" y="106268"/>
                    <a:pt x="418988" y="106268"/>
                    <a:pt x="403999" y="147576"/>
                  </a:cubicBezTo>
                  <a:cubicBezTo>
                    <a:pt x="409709" y="154699"/>
                    <a:pt x="414706" y="162533"/>
                    <a:pt x="418988" y="171792"/>
                  </a:cubicBezTo>
                  <a:cubicBezTo>
                    <a:pt x="418988" y="171792"/>
                    <a:pt x="418988" y="171792"/>
                    <a:pt x="433978" y="174641"/>
                  </a:cubicBezTo>
                  <a:cubicBezTo>
                    <a:pt x="433978" y="174641"/>
                    <a:pt x="433978" y="174641"/>
                    <a:pt x="461101" y="179626"/>
                  </a:cubicBezTo>
                  <a:cubicBezTo>
                    <a:pt x="461101" y="179626"/>
                    <a:pt x="461101" y="179626"/>
                    <a:pt x="463243" y="188885"/>
                  </a:cubicBezTo>
                  <a:cubicBezTo>
                    <a:pt x="463957" y="190309"/>
                    <a:pt x="464670" y="192446"/>
                    <a:pt x="464670" y="193871"/>
                  </a:cubicBezTo>
                  <a:cubicBezTo>
                    <a:pt x="468239" y="205978"/>
                    <a:pt x="470381" y="218086"/>
                    <a:pt x="470381" y="218798"/>
                  </a:cubicBezTo>
                  <a:cubicBezTo>
                    <a:pt x="470381" y="219510"/>
                    <a:pt x="473236" y="235891"/>
                    <a:pt x="474663" y="250136"/>
                  </a:cubicBezTo>
                  <a:cubicBezTo>
                    <a:pt x="474663" y="250136"/>
                    <a:pt x="474663" y="250136"/>
                    <a:pt x="474663" y="259395"/>
                  </a:cubicBezTo>
                  <a:cubicBezTo>
                    <a:pt x="474663" y="259395"/>
                    <a:pt x="474663" y="259395"/>
                    <a:pt x="440402" y="279337"/>
                  </a:cubicBezTo>
                  <a:cubicBezTo>
                    <a:pt x="439688" y="290020"/>
                    <a:pt x="437547" y="300703"/>
                    <a:pt x="434692" y="310674"/>
                  </a:cubicBezTo>
                  <a:cubicBezTo>
                    <a:pt x="434692" y="310674"/>
                    <a:pt x="434692" y="310674"/>
                    <a:pt x="460388" y="342012"/>
                  </a:cubicBezTo>
                  <a:cubicBezTo>
                    <a:pt x="460388" y="342012"/>
                    <a:pt x="460388" y="342012"/>
                    <a:pt x="456105" y="350558"/>
                  </a:cubicBezTo>
                  <a:cubicBezTo>
                    <a:pt x="451109" y="363378"/>
                    <a:pt x="442543" y="377623"/>
                    <a:pt x="442543" y="378335"/>
                  </a:cubicBezTo>
                  <a:cubicBezTo>
                    <a:pt x="441829" y="379047"/>
                    <a:pt x="433978" y="393291"/>
                    <a:pt x="425412" y="404687"/>
                  </a:cubicBezTo>
                  <a:cubicBezTo>
                    <a:pt x="425412" y="404687"/>
                    <a:pt x="425412" y="404687"/>
                    <a:pt x="419702" y="411809"/>
                  </a:cubicBezTo>
                  <a:cubicBezTo>
                    <a:pt x="419702" y="411809"/>
                    <a:pt x="419702" y="411809"/>
                    <a:pt x="376162" y="404687"/>
                  </a:cubicBezTo>
                  <a:cubicBezTo>
                    <a:pt x="369738" y="411097"/>
                    <a:pt x="362600" y="416082"/>
                    <a:pt x="355462" y="421068"/>
                  </a:cubicBezTo>
                  <a:cubicBezTo>
                    <a:pt x="355462" y="421068"/>
                    <a:pt x="355462" y="421068"/>
                    <a:pt x="354748" y="465938"/>
                  </a:cubicBezTo>
                  <a:cubicBezTo>
                    <a:pt x="354748" y="465938"/>
                    <a:pt x="354748" y="465938"/>
                    <a:pt x="346897" y="470211"/>
                  </a:cubicBezTo>
                  <a:cubicBezTo>
                    <a:pt x="334049" y="476621"/>
                    <a:pt x="318346" y="482319"/>
                    <a:pt x="317632" y="482319"/>
                  </a:cubicBezTo>
                  <a:cubicBezTo>
                    <a:pt x="317632" y="483031"/>
                    <a:pt x="301929" y="488016"/>
                    <a:pt x="288367" y="491577"/>
                  </a:cubicBezTo>
                  <a:cubicBezTo>
                    <a:pt x="288367" y="491577"/>
                    <a:pt x="288367" y="491577"/>
                    <a:pt x="279088" y="493714"/>
                  </a:cubicBezTo>
                  <a:cubicBezTo>
                    <a:pt x="279088" y="493714"/>
                    <a:pt x="279088" y="493714"/>
                    <a:pt x="247682" y="457391"/>
                  </a:cubicBezTo>
                  <a:cubicBezTo>
                    <a:pt x="244826" y="457391"/>
                    <a:pt x="242685" y="457391"/>
                    <a:pt x="239830" y="457391"/>
                  </a:cubicBezTo>
                  <a:cubicBezTo>
                    <a:pt x="235547" y="457391"/>
                    <a:pt x="230551" y="457391"/>
                    <a:pt x="225554" y="457391"/>
                  </a:cubicBezTo>
                  <a:cubicBezTo>
                    <a:pt x="225554" y="457391"/>
                    <a:pt x="225554" y="457391"/>
                    <a:pt x="195576" y="493714"/>
                  </a:cubicBezTo>
                  <a:cubicBezTo>
                    <a:pt x="195576" y="493714"/>
                    <a:pt x="195576" y="493714"/>
                    <a:pt x="186297" y="491577"/>
                  </a:cubicBezTo>
                  <a:cubicBezTo>
                    <a:pt x="172735" y="488016"/>
                    <a:pt x="157032" y="482319"/>
                    <a:pt x="156318" y="482319"/>
                  </a:cubicBezTo>
                  <a:cubicBezTo>
                    <a:pt x="155604" y="482319"/>
                    <a:pt x="140615" y="476621"/>
                    <a:pt x="127767" y="470211"/>
                  </a:cubicBezTo>
                  <a:cubicBezTo>
                    <a:pt x="127767" y="470211"/>
                    <a:pt x="127767" y="470211"/>
                    <a:pt x="119201" y="465938"/>
                  </a:cubicBezTo>
                  <a:cubicBezTo>
                    <a:pt x="119201" y="465938"/>
                    <a:pt x="119201" y="465938"/>
                    <a:pt x="118488" y="421068"/>
                  </a:cubicBezTo>
                  <a:cubicBezTo>
                    <a:pt x="111350" y="416082"/>
                    <a:pt x="104926" y="410385"/>
                    <a:pt x="98502" y="404687"/>
                  </a:cubicBezTo>
                  <a:cubicBezTo>
                    <a:pt x="98502" y="404687"/>
                    <a:pt x="98502" y="404687"/>
                    <a:pt x="54961" y="411809"/>
                  </a:cubicBezTo>
                  <a:cubicBezTo>
                    <a:pt x="54961" y="411809"/>
                    <a:pt x="54961" y="411809"/>
                    <a:pt x="49251" y="403975"/>
                  </a:cubicBezTo>
                  <a:cubicBezTo>
                    <a:pt x="40686" y="393291"/>
                    <a:pt x="32120" y="379047"/>
                    <a:pt x="32120" y="378335"/>
                  </a:cubicBezTo>
                  <a:cubicBezTo>
                    <a:pt x="31407" y="377623"/>
                    <a:pt x="23555" y="363378"/>
                    <a:pt x="17845" y="350558"/>
                  </a:cubicBezTo>
                  <a:cubicBezTo>
                    <a:pt x="17845" y="350558"/>
                    <a:pt x="17845" y="350558"/>
                    <a:pt x="14276" y="342012"/>
                  </a:cubicBezTo>
                  <a:cubicBezTo>
                    <a:pt x="14276" y="342012"/>
                    <a:pt x="14276" y="342012"/>
                    <a:pt x="39972" y="310674"/>
                  </a:cubicBezTo>
                  <a:cubicBezTo>
                    <a:pt x="37117" y="300703"/>
                    <a:pt x="35689" y="290020"/>
                    <a:pt x="34262" y="279337"/>
                  </a:cubicBezTo>
                  <a:cubicBezTo>
                    <a:pt x="34262" y="279337"/>
                    <a:pt x="34262" y="279337"/>
                    <a:pt x="0" y="259395"/>
                  </a:cubicBezTo>
                  <a:cubicBezTo>
                    <a:pt x="0" y="259395"/>
                    <a:pt x="0" y="259395"/>
                    <a:pt x="0" y="249424"/>
                  </a:cubicBezTo>
                  <a:cubicBezTo>
                    <a:pt x="714" y="235179"/>
                    <a:pt x="3569" y="219510"/>
                    <a:pt x="4283" y="218798"/>
                  </a:cubicBezTo>
                  <a:cubicBezTo>
                    <a:pt x="4283" y="218086"/>
                    <a:pt x="7138" y="201705"/>
                    <a:pt x="11421" y="188173"/>
                  </a:cubicBezTo>
                  <a:cubicBezTo>
                    <a:pt x="11421" y="188173"/>
                    <a:pt x="11421" y="188173"/>
                    <a:pt x="13562" y="179626"/>
                  </a:cubicBezTo>
                  <a:cubicBezTo>
                    <a:pt x="13562" y="179626"/>
                    <a:pt x="13562" y="179626"/>
                    <a:pt x="55675" y="171792"/>
                  </a:cubicBezTo>
                  <a:cubicBezTo>
                    <a:pt x="59958" y="162533"/>
                    <a:pt x="64954" y="154699"/>
                    <a:pt x="70664" y="147576"/>
                  </a:cubicBezTo>
                  <a:cubicBezTo>
                    <a:pt x="70664" y="147576"/>
                    <a:pt x="70664" y="147576"/>
                    <a:pt x="55675" y="106268"/>
                  </a:cubicBezTo>
                  <a:cubicBezTo>
                    <a:pt x="55675" y="106268"/>
                    <a:pt x="55675" y="106268"/>
                    <a:pt x="62813" y="99146"/>
                  </a:cubicBezTo>
                  <a:cubicBezTo>
                    <a:pt x="72092" y="88462"/>
                    <a:pt x="84940" y="78491"/>
                    <a:pt x="84940" y="77779"/>
                  </a:cubicBezTo>
                  <a:cubicBezTo>
                    <a:pt x="85654" y="77067"/>
                    <a:pt x="98502" y="67096"/>
                    <a:pt x="109922" y="59261"/>
                  </a:cubicBezTo>
                  <a:cubicBezTo>
                    <a:pt x="109922" y="59261"/>
                    <a:pt x="109922" y="59261"/>
                    <a:pt x="117774" y="54276"/>
                  </a:cubicBezTo>
                  <a:cubicBezTo>
                    <a:pt x="117774" y="54276"/>
                    <a:pt x="117774" y="54276"/>
                    <a:pt x="160601" y="77779"/>
                  </a:cubicBezTo>
                  <a:cubicBezTo>
                    <a:pt x="167025" y="75642"/>
                    <a:pt x="173449" y="73506"/>
                    <a:pt x="179873" y="71369"/>
                  </a:cubicBezTo>
                  <a:cubicBezTo>
                    <a:pt x="179873" y="71369"/>
                    <a:pt x="179873" y="71369"/>
                    <a:pt x="197003" y="25075"/>
                  </a:cubicBezTo>
                  <a:cubicBezTo>
                    <a:pt x="197003" y="25075"/>
                    <a:pt x="197003" y="25075"/>
                    <a:pt x="206282" y="24363"/>
                  </a:cubicBezTo>
                  <a:cubicBezTo>
                    <a:pt x="219844" y="22226"/>
                    <a:pt x="236261" y="22226"/>
                    <a:pt x="236975" y="22226"/>
                  </a:cubicBezTo>
                  <a:close/>
                  <a:moveTo>
                    <a:pt x="571201" y="0"/>
                  </a:moveTo>
                  <a:cubicBezTo>
                    <a:pt x="571201" y="0"/>
                    <a:pt x="571201" y="0"/>
                    <a:pt x="589818" y="15767"/>
                  </a:cubicBezTo>
                  <a:cubicBezTo>
                    <a:pt x="604854" y="15050"/>
                    <a:pt x="619174" y="16483"/>
                    <a:pt x="633494" y="21500"/>
                  </a:cubicBezTo>
                  <a:cubicBezTo>
                    <a:pt x="633494" y="21500"/>
                    <a:pt x="633494" y="21500"/>
                    <a:pt x="654259" y="10033"/>
                  </a:cubicBezTo>
                  <a:cubicBezTo>
                    <a:pt x="671443" y="17200"/>
                    <a:pt x="687911" y="29383"/>
                    <a:pt x="700800" y="44433"/>
                  </a:cubicBezTo>
                  <a:cubicBezTo>
                    <a:pt x="700800" y="44433"/>
                    <a:pt x="700800" y="44433"/>
                    <a:pt x="696504" y="66650"/>
                  </a:cubicBezTo>
                  <a:cubicBezTo>
                    <a:pt x="700800" y="73100"/>
                    <a:pt x="705096" y="80267"/>
                    <a:pt x="708676" y="88150"/>
                  </a:cubicBezTo>
                  <a:cubicBezTo>
                    <a:pt x="711540" y="95317"/>
                    <a:pt x="713688" y="102483"/>
                    <a:pt x="715836" y="109650"/>
                  </a:cubicBezTo>
                  <a:cubicBezTo>
                    <a:pt x="715836" y="109650"/>
                    <a:pt x="715836" y="109650"/>
                    <a:pt x="717268" y="111083"/>
                  </a:cubicBezTo>
                  <a:cubicBezTo>
                    <a:pt x="719416" y="111800"/>
                    <a:pt x="723712" y="114667"/>
                    <a:pt x="735168" y="121833"/>
                  </a:cubicBezTo>
                  <a:cubicBezTo>
                    <a:pt x="735884" y="129000"/>
                    <a:pt x="736600" y="136167"/>
                    <a:pt x="735884" y="143333"/>
                  </a:cubicBezTo>
                  <a:cubicBezTo>
                    <a:pt x="735168" y="155517"/>
                    <a:pt x="733020" y="167700"/>
                    <a:pt x="729440" y="179167"/>
                  </a:cubicBezTo>
                  <a:cubicBezTo>
                    <a:pt x="729440" y="179167"/>
                    <a:pt x="729440" y="179167"/>
                    <a:pt x="707960" y="186333"/>
                  </a:cubicBezTo>
                  <a:cubicBezTo>
                    <a:pt x="700800" y="201383"/>
                    <a:pt x="690775" y="215717"/>
                    <a:pt x="677887" y="227183"/>
                  </a:cubicBezTo>
                  <a:cubicBezTo>
                    <a:pt x="677887" y="227183"/>
                    <a:pt x="677887" y="227183"/>
                    <a:pt x="677887" y="250117"/>
                  </a:cubicBezTo>
                  <a:cubicBezTo>
                    <a:pt x="670011" y="255133"/>
                    <a:pt x="661419" y="260150"/>
                    <a:pt x="652827" y="264450"/>
                  </a:cubicBezTo>
                  <a:cubicBezTo>
                    <a:pt x="644235" y="268033"/>
                    <a:pt x="634926" y="270900"/>
                    <a:pt x="626334" y="273050"/>
                  </a:cubicBezTo>
                  <a:cubicBezTo>
                    <a:pt x="626334" y="273050"/>
                    <a:pt x="626334" y="273050"/>
                    <a:pt x="609150" y="257283"/>
                  </a:cubicBezTo>
                  <a:cubicBezTo>
                    <a:pt x="591966" y="258717"/>
                    <a:pt x="574781" y="256567"/>
                    <a:pt x="559029" y="250833"/>
                  </a:cubicBezTo>
                  <a:cubicBezTo>
                    <a:pt x="559029" y="250833"/>
                    <a:pt x="559029" y="250833"/>
                    <a:pt x="538981" y="262300"/>
                  </a:cubicBezTo>
                  <a:cubicBezTo>
                    <a:pt x="521796" y="253700"/>
                    <a:pt x="506760" y="242233"/>
                    <a:pt x="493156" y="227183"/>
                  </a:cubicBezTo>
                  <a:cubicBezTo>
                    <a:pt x="493156" y="227183"/>
                    <a:pt x="493156" y="227183"/>
                    <a:pt x="498884" y="204967"/>
                  </a:cubicBezTo>
                  <a:cubicBezTo>
                    <a:pt x="494588" y="198517"/>
                    <a:pt x="491008" y="191350"/>
                    <a:pt x="488144" y="184183"/>
                  </a:cubicBezTo>
                  <a:cubicBezTo>
                    <a:pt x="487428" y="183467"/>
                    <a:pt x="487428" y="182750"/>
                    <a:pt x="487428" y="182750"/>
                  </a:cubicBezTo>
                  <a:cubicBezTo>
                    <a:pt x="483848" y="175583"/>
                    <a:pt x="481700" y="167700"/>
                    <a:pt x="480268" y="160533"/>
                  </a:cubicBezTo>
                  <a:cubicBezTo>
                    <a:pt x="480268" y="160533"/>
                    <a:pt x="480268" y="160533"/>
                    <a:pt x="470959" y="154800"/>
                  </a:cubicBezTo>
                  <a:cubicBezTo>
                    <a:pt x="468811" y="153367"/>
                    <a:pt x="465231" y="151217"/>
                    <a:pt x="460219" y="149067"/>
                  </a:cubicBezTo>
                  <a:cubicBezTo>
                    <a:pt x="458787" y="128283"/>
                    <a:pt x="461651" y="108217"/>
                    <a:pt x="468095" y="89583"/>
                  </a:cubicBezTo>
                  <a:cubicBezTo>
                    <a:pt x="468095" y="89583"/>
                    <a:pt x="468095" y="89583"/>
                    <a:pt x="490292" y="82417"/>
                  </a:cubicBezTo>
                  <a:cubicBezTo>
                    <a:pt x="496736" y="68800"/>
                    <a:pt x="506044" y="58050"/>
                    <a:pt x="517500" y="47300"/>
                  </a:cubicBezTo>
                  <a:cubicBezTo>
                    <a:pt x="517500" y="47300"/>
                    <a:pt x="517500" y="47300"/>
                    <a:pt x="517500" y="23650"/>
                  </a:cubicBezTo>
                  <a:cubicBezTo>
                    <a:pt x="525376" y="17917"/>
                    <a:pt x="533969" y="12900"/>
                    <a:pt x="543277" y="9317"/>
                  </a:cubicBezTo>
                  <a:cubicBezTo>
                    <a:pt x="552585" y="5017"/>
                    <a:pt x="562609" y="2150"/>
                    <a:pt x="571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oogle Shape;822;p9"/>
          <p:cNvGrpSpPr/>
          <p:nvPr/>
        </p:nvGrpSpPr>
        <p:grpSpPr>
          <a:xfrm>
            <a:off x="0" y="5194935"/>
            <a:ext cx="9144000" cy="102870"/>
            <a:chOff x="0" y="5194935"/>
            <a:chExt cx="9144000" cy="102870"/>
          </a:xfrm>
        </p:grpSpPr>
        <p:sp>
          <p:nvSpPr>
            <p:cNvPr id="823" name="Google Shape;823;p9"/>
            <p:cNvSpPr/>
            <p:nvPr/>
          </p:nvSpPr>
          <p:spPr>
            <a:xfrm>
              <a:off x="867410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0" y="519493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25" name="Google Shape;825;p9"/>
            <p:cNvCxnSpPr/>
            <p:nvPr/>
          </p:nvCxnSpPr>
          <p:spPr>
            <a:xfrm rot="10800000">
              <a:off x="86741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6" name="Google Shape;826;p9"/>
            <p:cNvCxnSpPr/>
            <p:nvPr/>
          </p:nvCxnSpPr>
          <p:spPr>
            <a:xfrm rot="10800000">
              <a:off x="469900" y="519493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27" name="Google Shape;827;p9"/>
          <p:cNvGrpSpPr/>
          <p:nvPr/>
        </p:nvGrpSpPr>
        <p:grpSpPr>
          <a:xfrm>
            <a:off x="0" y="-154305"/>
            <a:ext cx="9144000" cy="102870"/>
            <a:chOff x="0" y="-154305"/>
            <a:chExt cx="9144000" cy="102870"/>
          </a:xfrm>
        </p:grpSpPr>
        <p:sp>
          <p:nvSpPr>
            <p:cNvPr id="828" name="Google Shape;828;p9"/>
            <p:cNvSpPr/>
            <p:nvPr/>
          </p:nvSpPr>
          <p:spPr>
            <a:xfrm>
              <a:off x="867410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0" y="-154305"/>
              <a:ext cx="469900" cy="102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30" name="Google Shape;830;p9"/>
            <p:cNvCxnSpPr/>
            <p:nvPr/>
          </p:nvCxnSpPr>
          <p:spPr>
            <a:xfrm rot="10800000">
              <a:off x="86741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31" name="Google Shape;831;p9"/>
            <p:cNvCxnSpPr/>
            <p:nvPr/>
          </p:nvCxnSpPr>
          <p:spPr>
            <a:xfrm rot="10800000">
              <a:off x="469900" y="-154305"/>
              <a:ext cx="0" cy="102870"/>
            </a:xfrm>
            <a:prstGeom prst="straightConnector1">
              <a:avLst/>
            </a:prstGeom>
            <a:noFill/>
            <a:ln cap="rnd" cmpd="sng" w="19050">
              <a:solidFill>
                <a:srgbClr val="5078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32" name="Google Shape;832;p9"/>
          <p:cNvSpPr txBox="1"/>
          <p:nvPr/>
        </p:nvSpPr>
        <p:spPr>
          <a:xfrm>
            <a:off x="473202" y="4425950"/>
            <a:ext cx="4683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Andrew Carnegie</a:t>
            </a:r>
            <a:r>
              <a:rPr b="0" i="0" lang="en-US" sz="15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0" i="1" lang="en-US" sz="15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The Gospel of Wealth</a:t>
            </a:r>
            <a:r>
              <a:rPr b="0" i="0" lang="en-US" sz="1500" u="none" cap="none" strike="noStrik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, 1889</a:t>
            </a:r>
            <a:endParaRPr b="0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9"/>
          <p:cNvSpPr txBox="1"/>
          <p:nvPr/>
        </p:nvSpPr>
        <p:spPr>
          <a:xfrm>
            <a:off x="473200" y="1507050"/>
            <a:ext cx="6637800" cy="161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en-US" sz="3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It is </a:t>
            </a:r>
            <a:r>
              <a:rPr i="0" lang="en-US" sz="3200" u="none" cap="none" strike="noStrike">
                <a:solidFill>
                  <a:schemeClr val="lt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rPr>
              <a:t>more difficult to give money away intelligently</a:t>
            </a:r>
            <a:r>
              <a:rPr i="0" lang="en-US" sz="3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than to earn it in the first place.</a:t>
            </a:r>
            <a:endParaRPr i="0" sz="1400" u="none" cap="none" strike="noStrike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34" name="Google Shape;834;p9"/>
          <p:cNvSpPr txBox="1"/>
          <p:nvPr/>
        </p:nvSpPr>
        <p:spPr>
          <a:xfrm>
            <a:off x="471500" y="1659450"/>
            <a:ext cx="6600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10000">
                <a:solidFill>
                  <a:schemeClr val="accent3"/>
                </a:solidFill>
                <a:latin typeface="Raleway Black"/>
                <a:ea typeface="Raleway Black"/>
                <a:cs typeface="Raleway Black"/>
                <a:sym typeface="Raleway Black"/>
              </a:rPr>
              <a:t>“</a:t>
            </a:r>
            <a:endParaRPr i="0" sz="10000" u="none" cap="none" strike="noStrike">
              <a:solidFill>
                <a:schemeClr val="accent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35" name="Google Shape;835;p9"/>
          <p:cNvSpPr/>
          <p:nvPr/>
        </p:nvSpPr>
        <p:spPr>
          <a:xfrm>
            <a:off x="8497225" y="4742050"/>
            <a:ext cx="276000" cy="225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CG 2015">
      <a:dk1>
        <a:srgbClr val="6E6F73"/>
      </a:dk1>
      <a:lt1>
        <a:srgbClr val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ffective Altruism Consulting Network Grid Custom - 15836">
  <a:themeElements>
    <a:clrScheme name="Grid Theme Color">
      <a:dk1>
        <a:srgbClr val="000000"/>
      </a:dk1>
      <a:lt1>
        <a:srgbClr val="FFFFFF"/>
      </a:lt1>
      <a:dk2>
        <a:srgbClr val="468D96"/>
      </a:dk2>
      <a:lt2>
        <a:srgbClr val="F2F2F2"/>
      </a:lt2>
      <a:accent1>
        <a:srgbClr val="23464B"/>
      </a:accent1>
      <a:accent2>
        <a:srgbClr val="346970"/>
      </a:accent2>
      <a:accent3>
        <a:srgbClr val="EEFF41"/>
      </a:accent3>
      <a:accent4>
        <a:srgbClr val="0097A7"/>
      </a:accent4>
      <a:accent5>
        <a:srgbClr val="E3E8EA"/>
      </a:accent5>
      <a:accent6>
        <a:srgbClr val="FFAB40"/>
      </a:accent6>
      <a:hlink>
        <a:srgbClr val="004B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2022-10-13T19:56:43Z</dcterms:created>
</cp:coreProperties>
</file>